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88" r:id="rId6"/>
    <p:sldMasterId id="2147483716" r:id="rId7"/>
  </p:sldMasterIdLst>
  <p:notesMasterIdLst>
    <p:notesMasterId r:id="rId17"/>
  </p:notesMasterIdLst>
  <p:sldIdLst>
    <p:sldId id="275" r:id="rId8"/>
    <p:sldId id="267" r:id="rId9"/>
    <p:sldId id="256" r:id="rId10"/>
    <p:sldId id="274" r:id="rId11"/>
    <p:sldId id="277" r:id="rId12"/>
    <p:sldId id="271" r:id="rId13"/>
    <p:sldId id="273" r:id="rId14"/>
    <p:sldId id="27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B4215B-1D0D-4228-BD8B-0766BD0BE95C}" type="doc">
      <dgm:prSet loTypeId="urn:microsoft.com/office/officeart/2005/8/layout/default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E3F943F-A86B-4CB8-9740-E80F51DBAB6C}">
      <dgm:prSet custT="1"/>
      <dgm:spPr/>
      <dgm:t>
        <a:bodyPr/>
        <a:lstStyle/>
        <a:p>
          <a:pPr rtl="0"/>
          <a:r>
            <a:rPr lang="en-US" sz="1200" dirty="0" smtClean="0">
              <a:latin typeface="Sun Life Sans" panose="020B0504030304030303" pitchFamily="34" charset="0"/>
            </a:rPr>
            <a:t>Average </a:t>
          </a:r>
          <a:r>
            <a:rPr lang="en-US" sz="1600" dirty="0" smtClean="0">
              <a:latin typeface="Sun Life Sans" panose="020B0504030304030303" pitchFamily="34" charset="0"/>
            </a:rPr>
            <a:t>100+</a:t>
          </a:r>
          <a:r>
            <a:rPr lang="en-US" sz="1200" dirty="0" smtClean="0">
              <a:latin typeface="Sun Life Sans" panose="020B0504030304030303" pitchFamily="34" charset="0"/>
            </a:rPr>
            <a:t> resumes are screened / single candidature</a:t>
          </a:r>
          <a:endParaRPr lang="en-US" sz="1200" dirty="0">
            <a:latin typeface="Sun Life Sans" panose="020B0504030304030303" pitchFamily="34" charset="0"/>
          </a:endParaRPr>
        </a:p>
      </dgm:t>
    </dgm:pt>
    <dgm:pt modelId="{0BA703C1-7EF3-441C-9947-248D3563853D}" type="parTrans" cxnId="{50797F8E-B885-4380-B1CF-A945306EC06F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2507D989-857B-48CB-8A0C-39139311A816}" type="sibTrans" cxnId="{50797F8E-B885-4380-B1CF-A945306EC06F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4E89B93B-49CB-44EC-B077-286FB7A6B8F7}">
      <dgm:prSet custT="1"/>
      <dgm:spPr/>
      <dgm:t>
        <a:bodyPr/>
        <a:lstStyle/>
        <a:p>
          <a:pPr rtl="0"/>
          <a:r>
            <a:rPr lang="en-US" sz="1200" dirty="0" smtClean="0">
              <a:latin typeface="Sun Life Sans" panose="020B0504030304030303" pitchFamily="34" charset="0"/>
            </a:rPr>
            <a:t>Time spent /resumes  = </a:t>
          </a:r>
          <a:r>
            <a:rPr lang="en-US" sz="1600" dirty="0" smtClean="0">
              <a:latin typeface="Sun Life Sans" panose="020B0504030304030303" pitchFamily="34" charset="0"/>
            </a:rPr>
            <a:t>5 </a:t>
          </a:r>
          <a:r>
            <a:rPr lang="en-US" sz="1600" dirty="0" err="1" smtClean="0">
              <a:latin typeface="Sun Life Sans" panose="020B0504030304030303" pitchFamily="34" charset="0"/>
            </a:rPr>
            <a:t>mins</a:t>
          </a:r>
          <a:r>
            <a:rPr lang="en-US" sz="1600" dirty="0" smtClean="0">
              <a:latin typeface="Sun Life Sans" panose="020B0504030304030303" pitchFamily="34" charset="0"/>
            </a:rPr>
            <a:t>  to 10 </a:t>
          </a:r>
          <a:r>
            <a:rPr lang="en-US" sz="1600" dirty="0" err="1" smtClean="0">
              <a:latin typeface="Sun Life Sans" panose="020B0504030304030303" pitchFamily="34" charset="0"/>
            </a:rPr>
            <a:t>mins</a:t>
          </a:r>
          <a:r>
            <a:rPr lang="en-US" sz="1600" dirty="0" smtClean="0">
              <a:latin typeface="Sun Life Sans" panose="020B0504030304030303" pitchFamily="34" charset="0"/>
            </a:rPr>
            <a:t> </a:t>
          </a:r>
          <a:endParaRPr lang="en-US" sz="1200" dirty="0">
            <a:latin typeface="Sun Life Sans" panose="020B0504030304030303" pitchFamily="34" charset="0"/>
          </a:endParaRPr>
        </a:p>
      </dgm:t>
    </dgm:pt>
    <dgm:pt modelId="{5019D3AC-D7F0-418F-9BCB-3C97C5716D61}" type="parTrans" cxnId="{938A0445-F1C8-47D9-93CD-6874EF13361D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6E076093-7185-4F1A-851C-59AF73886EE7}" type="sibTrans" cxnId="{938A0445-F1C8-47D9-93CD-6874EF13361D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2E944016-EEE6-4EB1-9245-FCD463AE8764}">
      <dgm:prSet custT="1"/>
      <dgm:spPr/>
      <dgm:t>
        <a:bodyPr/>
        <a:lstStyle/>
        <a:p>
          <a:pPr rtl="0"/>
          <a:r>
            <a:rPr lang="en-US" sz="1600" dirty="0" smtClean="0">
              <a:latin typeface="Sun Life Sans" panose="020B0504030304030303" pitchFamily="34" charset="0"/>
            </a:rPr>
            <a:t>No comparative </a:t>
          </a:r>
          <a:r>
            <a:rPr lang="en-US" sz="1200" dirty="0" smtClean="0">
              <a:latin typeface="Sun Life Sans" panose="020B0504030304030303" pitchFamily="34" charset="0"/>
            </a:rPr>
            <a:t>stats while selection / rejection of the resumes</a:t>
          </a:r>
          <a:endParaRPr lang="en-US" sz="1200" dirty="0">
            <a:latin typeface="Sun Life Sans" panose="020B0504030304030303" pitchFamily="34" charset="0"/>
          </a:endParaRPr>
        </a:p>
      </dgm:t>
    </dgm:pt>
    <dgm:pt modelId="{AB27A919-0391-4A6C-A4C8-D4545474DE71}" type="parTrans" cxnId="{543D0270-ECB1-413E-A941-5CCBE21DA5B1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6AAC6156-E15F-4FE1-8569-7ABDA42D119F}" type="sibTrans" cxnId="{543D0270-ECB1-413E-A941-5CCBE21DA5B1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8CDF219A-2F7A-4A80-9F29-F3A902785A92}">
      <dgm:prSet custT="1"/>
      <dgm:spPr/>
      <dgm:t>
        <a:bodyPr/>
        <a:lstStyle/>
        <a:p>
          <a:pPr rtl="0"/>
          <a:r>
            <a:rPr lang="en-US" sz="1200" dirty="0" smtClean="0">
              <a:latin typeface="Sun Life Sans" panose="020B0504030304030303" pitchFamily="34" charset="0"/>
            </a:rPr>
            <a:t>Response Window </a:t>
          </a:r>
        </a:p>
        <a:p>
          <a:pPr rtl="0"/>
          <a:r>
            <a:rPr lang="en-US" sz="1600" dirty="0" smtClean="0">
              <a:latin typeface="Sun Life Sans" panose="020B0504030304030303" pitchFamily="34" charset="0"/>
            </a:rPr>
            <a:t> 24 hrs. to 48 Hrs.</a:t>
          </a:r>
          <a:endParaRPr lang="en-US" sz="1200" dirty="0">
            <a:latin typeface="Sun Life Sans" panose="020B0504030304030303" pitchFamily="34" charset="0"/>
          </a:endParaRPr>
        </a:p>
      </dgm:t>
    </dgm:pt>
    <dgm:pt modelId="{28F41E26-C9A7-4E5B-939B-75FCD4B5436B}" type="parTrans" cxnId="{3EFE31D0-55D7-453E-80E5-098012B19EA9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52A162D9-D85D-4FBA-8CF0-3DBD5C6C8262}" type="sibTrans" cxnId="{3EFE31D0-55D7-453E-80E5-098012B19EA9}">
      <dgm:prSet/>
      <dgm:spPr/>
      <dgm:t>
        <a:bodyPr/>
        <a:lstStyle/>
        <a:p>
          <a:endParaRPr lang="en-US" sz="1200">
            <a:latin typeface="Sun Life Sans" panose="020B0504030304030303" pitchFamily="34" charset="0"/>
          </a:endParaRPr>
        </a:p>
      </dgm:t>
    </dgm:pt>
    <dgm:pt modelId="{F93E65BD-6025-4B78-9715-B72494520D42}" type="pres">
      <dgm:prSet presAssocID="{7DB4215B-1D0D-4228-BD8B-0766BD0BE9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5712532-ED64-46F8-94FD-2CE15B0F92DC}" type="pres">
      <dgm:prSet presAssocID="{9E3F943F-A86B-4CB8-9740-E80F51DBAB6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AEEAC-387C-4BA2-858A-DFE625AA4849}" type="pres">
      <dgm:prSet presAssocID="{2507D989-857B-48CB-8A0C-39139311A816}" presName="sibTrans" presStyleCnt="0"/>
      <dgm:spPr/>
    </dgm:pt>
    <dgm:pt modelId="{8B34AA75-143F-4EC8-93F9-8F7C1593B93F}" type="pres">
      <dgm:prSet presAssocID="{4E89B93B-49CB-44EC-B077-286FB7A6B8F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990221-6364-4E1D-84A0-E9325F5581FA}" type="pres">
      <dgm:prSet presAssocID="{6E076093-7185-4F1A-851C-59AF73886EE7}" presName="sibTrans" presStyleCnt="0"/>
      <dgm:spPr/>
    </dgm:pt>
    <dgm:pt modelId="{357CDEA8-510C-49AC-9B16-3FC78DEC8BCC}" type="pres">
      <dgm:prSet presAssocID="{2E944016-EEE6-4EB1-9245-FCD463AE876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72928-12F0-4F68-92B7-329D1F9346DB}" type="pres">
      <dgm:prSet presAssocID="{6AAC6156-E15F-4FE1-8569-7ABDA42D119F}" presName="sibTrans" presStyleCnt="0"/>
      <dgm:spPr/>
    </dgm:pt>
    <dgm:pt modelId="{1B91504A-9E1A-49AF-A609-4C9F6F50F9A5}" type="pres">
      <dgm:prSet presAssocID="{8CDF219A-2F7A-4A80-9F29-F3A902785A9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D4C5BA-BE25-41BC-80B1-50EAEA9052AF}" type="presOf" srcId="{8CDF219A-2F7A-4A80-9F29-F3A902785A92}" destId="{1B91504A-9E1A-49AF-A609-4C9F6F50F9A5}" srcOrd="0" destOrd="0" presId="urn:microsoft.com/office/officeart/2005/8/layout/default"/>
    <dgm:cxn modelId="{543D0270-ECB1-413E-A941-5CCBE21DA5B1}" srcId="{7DB4215B-1D0D-4228-BD8B-0766BD0BE95C}" destId="{2E944016-EEE6-4EB1-9245-FCD463AE8764}" srcOrd="2" destOrd="0" parTransId="{AB27A919-0391-4A6C-A4C8-D4545474DE71}" sibTransId="{6AAC6156-E15F-4FE1-8569-7ABDA42D119F}"/>
    <dgm:cxn modelId="{EDE5FB02-008F-4998-B5E9-4725C581F215}" type="presOf" srcId="{4E89B93B-49CB-44EC-B077-286FB7A6B8F7}" destId="{8B34AA75-143F-4EC8-93F9-8F7C1593B93F}" srcOrd="0" destOrd="0" presId="urn:microsoft.com/office/officeart/2005/8/layout/default"/>
    <dgm:cxn modelId="{3EFE31D0-55D7-453E-80E5-098012B19EA9}" srcId="{7DB4215B-1D0D-4228-BD8B-0766BD0BE95C}" destId="{8CDF219A-2F7A-4A80-9F29-F3A902785A92}" srcOrd="3" destOrd="0" parTransId="{28F41E26-C9A7-4E5B-939B-75FCD4B5436B}" sibTransId="{52A162D9-D85D-4FBA-8CF0-3DBD5C6C8262}"/>
    <dgm:cxn modelId="{50797F8E-B885-4380-B1CF-A945306EC06F}" srcId="{7DB4215B-1D0D-4228-BD8B-0766BD0BE95C}" destId="{9E3F943F-A86B-4CB8-9740-E80F51DBAB6C}" srcOrd="0" destOrd="0" parTransId="{0BA703C1-7EF3-441C-9947-248D3563853D}" sibTransId="{2507D989-857B-48CB-8A0C-39139311A816}"/>
    <dgm:cxn modelId="{0323893F-852C-44F9-A678-CB2460A91C17}" type="presOf" srcId="{9E3F943F-A86B-4CB8-9740-E80F51DBAB6C}" destId="{D5712532-ED64-46F8-94FD-2CE15B0F92DC}" srcOrd="0" destOrd="0" presId="urn:microsoft.com/office/officeart/2005/8/layout/default"/>
    <dgm:cxn modelId="{938A0445-F1C8-47D9-93CD-6874EF13361D}" srcId="{7DB4215B-1D0D-4228-BD8B-0766BD0BE95C}" destId="{4E89B93B-49CB-44EC-B077-286FB7A6B8F7}" srcOrd="1" destOrd="0" parTransId="{5019D3AC-D7F0-418F-9BCB-3C97C5716D61}" sibTransId="{6E076093-7185-4F1A-851C-59AF73886EE7}"/>
    <dgm:cxn modelId="{7645976C-2E66-4BB8-9353-3A47EE63016E}" type="presOf" srcId="{2E944016-EEE6-4EB1-9245-FCD463AE8764}" destId="{357CDEA8-510C-49AC-9B16-3FC78DEC8BCC}" srcOrd="0" destOrd="0" presId="urn:microsoft.com/office/officeart/2005/8/layout/default"/>
    <dgm:cxn modelId="{49766664-FD0D-4C7F-A8AE-E00CF7558340}" type="presOf" srcId="{7DB4215B-1D0D-4228-BD8B-0766BD0BE95C}" destId="{F93E65BD-6025-4B78-9715-B72494520D42}" srcOrd="0" destOrd="0" presId="urn:microsoft.com/office/officeart/2005/8/layout/default"/>
    <dgm:cxn modelId="{D91AE58A-FAD7-4788-958F-B4B769E0585B}" type="presParOf" srcId="{F93E65BD-6025-4B78-9715-B72494520D42}" destId="{D5712532-ED64-46F8-94FD-2CE15B0F92DC}" srcOrd="0" destOrd="0" presId="urn:microsoft.com/office/officeart/2005/8/layout/default"/>
    <dgm:cxn modelId="{F237A3B6-D651-46A1-B4DC-5E75531D6082}" type="presParOf" srcId="{F93E65BD-6025-4B78-9715-B72494520D42}" destId="{646AEEAC-387C-4BA2-858A-DFE625AA4849}" srcOrd="1" destOrd="0" presId="urn:microsoft.com/office/officeart/2005/8/layout/default"/>
    <dgm:cxn modelId="{3E61533A-12B7-42A4-A1A2-17E8D69D22D5}" type="presParOf" srcId="{F93E65BD-6025-4B78-9715-B72494520D42}" destId="{8B34AA75-143F-4EC8-93F9-8F7C1593B93F}" srcOrd="2" destOrd="0" presId="urn:microsoft.com/office/officeart/2005/8/layout/default"/>
    <dgm:cxn modelId="{0AFE38DE-9D44-4F93-B98A-5EC9A00DA61E}" type="presParOf" srcId="{F93E65BD-6025-4B78-9715-B72494520D42}" destId="{9D990221-6364-4E1D-84A0-E9325F5581FA}" srcOrd="3" destOrd="0" presId="urn:microsoft.com/office/officeart/2005/8/layout/default"/>
    <dgm:cxn modelId="{897F5ACC-0BC3-4EE7-94E1-7733791940B8}" type="presParOf" srcId="{F93E65BD-6025-4B78-9715-B72494520D42}" destId="{357CDEA8-510C-49AC-9B16-3FC78DEC8BCC}" srcOrd="4" destOrd="0" presId="urn:microsoft.com/office/officeart/2005/8/layout/default"/>
    <dgm:cxn modelId="{53541A53-11C1-44E4-9FA0-EA4F14B086D6}" type="presParOf" srcId="{F93E65BD-6025-4B78-9715-B72494520D42}" destId="{7A772928-12F0-4F68-92B7-329D1F9346DB}" srcOrd="5" destOrd="0" presId="urn:microsoft.com/office/officeart/2005/8/layout/default"/>
    <dgm:cxn modelId="{828A1DE5-6305-4B34-AD45-C913DDB7DB39}" type="presParOf" srcId="{F93E65BD-6025-4B78-9715-B72494520D42}" destId="{1B91504A-9E1A-49AF-A609-4C9F6F50F9A5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122E1C-4F58-4DBD-9B23-D789EA9F893A}" type="doc">
      <dgm:prSet loTypeId="urn:microsoft.com/office/officeart/2005/8/layout/hierarchy3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4E36916-97D8-47DE-A73F-806D8BCFA8EE}">
      <dgm:prSet custT="1"/>
      <dgm:spPr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/>
          <a:r>
            <a:rPr lang="en-US" sz="1600" dirty="0" smtClean="0">
              <a:latin typeface="Sun Life Sans" panose="020B0504030304030303" pitchFamily="34" charset="0"/>
            </a:rPr>
            <a:t>Efficiency &amp; Effective </a:t>
          </a:r>
          <a:endParaRPr lang="en-US" sz="1600" dirty="0">
            <a:latin typeface="Sun Life Sans" panose="020B0504030304030303" pitchFamily="34" charset="0"/>
          </a:endParaRPr>
        </a:p>
      </dgm:t>
    </dgm:pt>
    <dgm:pt modelId="{164A0E7F-E5C5-46ED-BB53-85CC46428E66}" type="parTrans" cxnId="{DC80DB5D-D355-4616-A449-F09B130E5723}">
      <dgm:prSet/>
      <dgm:spPr/>
      <dgm:t>
        <a:bodyPr/>
        <a:lstStyle/>
        <a:p>
          <a:endParaRPr lang="en-US"/>
        </a:p>
      </dgm:t>
    </dgm:pt>
    <dgm:pt modelId="{716A2964-46BB-44C2-896C-2D46D9BB327E}" type="sibTrans" cxnId="{DC80DB5D-D355-4616-A449-F09B130E5723}">
      <dgm:prSet/>
      <dgm:spPr/>
      <dgm:t>
        <a:bodyPr/>
        <a:lstStyle/>
        <a:p>
          <a:endParaRPr lang="en-US"/>
        </a:p>
      </dgm:t>
    </dgm:pt>
    <dgm:pt modelId="{EFDF7E62-FE88-471C-BC9F-9B9BC3FE5D9E}">
      <dgm:prSet custT="1"/>
      <dgm:spPr>
        <a:noFill/>
        <a:ln w="3175"/>
      </dgm:spPr>
      <dgm:t>
        <a:bodyPr/>
        <a:lstStyle/>
        <a:p>
          <a:pPr rtl="0"/>
          <a:r>
            <a:rPr lang="en-US" sz="1000" dirty="0" smtClean="0">
              <a:latin typeface="Sun Life Sans" panose="020B0504030304030303" pitchFamily="34" charset="0"/>
            </a:rPr>
            <a:t>Instantly determine the correct resumes</a:t>
          </a:r>
          <a:endParaRPr lang="en-US" sz="1000" dirty="0">
            <a:latin typeface="Sun Life Sans" panose="020B0504030304030303" pitchFamily="34" charset="0"/>
          </a:endParaRPr>
        </a:p>
      </dgm:t>
    </dgm:pt>
    <dgm:pt modelId="{EBB2CE97-4D1B-4167-803C-D7298BE3AD6A}" type="parTrans" cxnId="{4BD4A1FA-0C0C-4EF7-924F-9AA92A719CB6}">
      <dgm:prSet/>
      <dgm:spPr/>
      <dgm:t>
        <a:bodyPr/>
        <a:lstStyle/>
        <a:p>
          <a:endParaRPr lang="en-US"/>
        </a:p>
      </dgm:t>
    </dgm:pt>
    <dgm:pt modelId="{A4F2CC64-EA4F-4594-85C6-0993EE5B0F4D}" type="sibTrans" cxnId="{4BD4A1FA-0C0C-4EF7-924F-9AA92A719CB6}">
      <dgm:prSet/>
      <dgm:spPr/>
      <dgm:t>
        <a:bodyPr/>
        <a:lstStyle/>
        <a:p>
          <a:endParaRPr lang="en-US"/>
        </a:p>
      </dgm:t>
    </dgm:pt>
    <dgm:pt modelId="{3516929B-0C8D-46E0-9778-55E0E04B3FCD}">
      <dgm:prSet custT="1"/>
      <dgm:spPr>
        <a:noFill/>
        <a:ln w="3175"/>
      </dgm:spPr>
      <dgm:t>
        <a:bodyPr/>
        <a:lstStyle/>
        <a:p>
          <a:pPr rtl="0"/>
          <a:r>
            <a:rPr lang="en-US" sz="1000" smtClean="0">
              <a:latin typeface="Sun Life Sans" panose="020B0504030304030303" pitchFamily="34" charset="0"/>
            </a:rPr>
            <a:t>Screen every resume</a:t>
          </a:r>
          <a:endParaRPr lang="en-US" sz="1000">
            <a:latin typeface="Sun Life Sans" panose="020B0504030304030303" pitchFamily="34" charset="0"/>
          </a:endParaRPr>
        </a:p>
      </dgm:t>
    </dgm:pt>
    <dgm:pt modelId="{F90A55E1-EE47-42EA-A54E-CA0399501E39}" type="parTrans" cxnId="{201AB367-39D6-40C1-93EF-F4C6495759FC}">
      <dgm:prSet/>
      <dgm:spPr/>
      <dgm:t>
        <a:bodyPr/>
        <a:lstStyle/>
        <a:p>
          <a:endParaRPr lang="en-US"/>
        </a:p>
      </dgm:t>
    </dgm:pt>
    <dgm:pt modelId="{C08EF981-826F-4B8E-98BC-D893CB25591E}" type="sibTrans" cxnId="{201AB367-39D6-40C1-93EF-F4C6495759FC}">
      <dgm:prSet/>
      <dgm:spPr/>
      <dgm:t>
        <a:bodyPr/>
        <a:lstStyle/>
        <a:p>
          <a:endParaRPr lang="en-US"/>
        </a:p>
      </dgm:t>
    </dgm:pt>
    <dgm:pt modelId="{BA8701A7-8489-4336-BB7B-F6355D090AAF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/>
          <a:r>
            <a:rPr lang="en-US" sz="1600" dirty="0" smtClean="0">
              <a:latin typeface="Sun Life Sans" panose="020B0504030304030303" pitchFamily="34" charset="0"/>
            </a:rPr>
            <a:t>Empowered Recruiters</a:t>
          </a:r>
          <a:endParaRPr lang="en-US" sz="1600" dirty="0">
            <a:latin typeface="Sun Life Sans" panose="020B0504030304030303" pitchFamily="34" charset="0"/>
          </a:endParaRPr>
        </a:p>
      </dgm:t>
    </dgm:pt>
    <dgm:pt modelId="{6184D358-632F-48FC-90CE-F89FC6B5707F}" type="parTrans" cxnId="{F8E55458-62D0-4818-822F-887B03149CDC}">
      <dgm:prSet/>
      <dgm:spPr/>
      <dgm:t>
        <a:bodyPr/>
        <a:lstStyle/>
        <a:p>
          <a:endParaRPr lang="en-US"/>
        </a:p>
      </dgm:t>
    </dgm:pt>
    <dgm:pt modelId="{3D191581-32E0-4843-8EDB-81D3FA720143}" type="sibTrans" cxnId="{F8E55458-62D0-4818-822F-887B03149CDC}">
      <dgm:prSet/>
      <dgm:spPr/>
      <dgm:t>
        <a:bodyPr/>
        <a:lstStyle/>
        <a:p>
          <a:endParaRPr lang="en-US"/>
        </a:p>
      </dgm:t>
    </dgm:pt>
    <dgm:pt modelId="{2F786E46-578C-477D-AD79-1A24EAAEAA3B}">
      <dgm:prSet custT="1"/>
      <dgm:spPr>
        <a:noFill/>
        <a:ln w="3175"/>
      </dgm:spPr>
      <dgm:t>
        <a:bodyPr/>
        <a:lstStyle/>
        <a:p>
          <a:pPr rtl="0"/>
          <a:r>
            <a:rPr lang="en-US" sz="1000" smtClean="0">
              <a:latin typeface="Sun Life Sans" panose="020B0504030304030303" pitchFamily="34" charset="0"/>
            </a:rPr>
            <a:t>Future : an interface can help in determining the right skills for the profile </a:t>
          </a:r>
          <a:endParaRPr lang="en-US" sz="1000">
            <a:latin typeface="Sun Life Sans" panose="020B0504030304030303" pitchFamily="34" charset="0"/>
          </a:endParaRPr>
        </a:p>
      </dgm:t>
    </dgm:pt>
    <dgm:pt modelId="{9C1EADA6-A993-4029-A628-7D7BAD4098DD}" type="parTrans" cxnId="{C60ADFCE-77D8-4317-A3E5-F4EA9BE0E999}">
      <dgm:prSet/>
      <dgm:spPr/>
      <dgm:t>
        <a:bodyPr/>
        <a:lstStyle/>
        <a:p>
          <a:endParaRPr lang="en-US"/>
        </a:p>
      </dgm:t>
    </dgm:pt>
    <dgm:pt modelId="{189F45C6-8AAA-430A-BF2A-8D4E4DACDEC4}" type="sibTrans" cxnId="{C60ADFCE-77D8-4317-A3E5-F4EA9BE0E999}">
      <dgm:prSet/>
      <dgm:spPr/>
      <dgm:t>
        <a:bodyPr/>
        <a:lstStyle/>
        <a:p>
          <a:endParaRPr lang="en-US"/>
        </a:p>
      </dgm:t>
    </dgm:pt>
    <dgm:pt modelId="{74E41924-FA89-49A4-BC71-3AB121DA3E3C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pPr rtl="0"/>
          <a:r>
            <a:rPr lang="en-US" sz="1600" dirty="0" smtClean="0">
              <a:latin typeface="Sun Life Sans" panose="020B0504030304030303" pitchFamily="34" charset="0"/>
            </a:rPr>
            <a:t>Intelligent Rankings with Rationale</a:t>
          </a:r>
          <a:endParaRPr lang="en-US" sz="1600" dirty="0">
            <a:latin typeface="Sun Life Sans" panose="020B0504030304030303" pitchFamily="34" charset="0"/>
          </a:endParaRPr>
        </a:p>
      </dgm:t>
    </dgm:pt>
    <dgm:pt modelId="{A98A491D-CFA3-4956-A44E-347722C13649}" type="parTrans" cxnId="{28B60705-AFEE-4477-A4AE-F5D42C99C8E8}">
      <dgm:prSet/>
      <dgm:spPr/>
      <dgm:t>
        <a:bodyPr/>
        <a:lstStyle/>
        <a:p>
          <a:endParaRPr lang="en-US"/>
        </a:p>
      </dgm:t>
    </dgm:pt>
    <dgm:pt modelId="{29634DB4-B46F-48D4-91C6-71A1E40826F7}" type="sibTrans" cxnId="{28B60705-AFEE-4477-A4AE-F5D42C99C8E8}">
      <dgm:prSet/>
      <dgm:spPr/>
      <dgm:t>
        <a:bodyPr/>
        <a:lstStyle/>
        <a:p>
          <a:endParaRPr lang="en-US"/>
        </a:p>
      </dgm:t>
    </dgm:pt>
    <dgm:pt modelId="{7A1768BB-5D89-4F03-B1EC-375445083850}">
      <dgm:prSet custT="1"/>
      <dgm:spPr>
        <a:noFill/>
        <a:ln w="3175"/>
      </dgm:spPr>
      <dgm:t>
        <a:bodyPr/>
        <a:lstStyle/>
        <a:p>
          <a:pPr rtl="0"/>
          <a:r>
            <a:rPr lang="en-US" sz="1000" smtClean="0">
              <a:latin typeface="Sun Life Sans" panose="020B0504030304030303" pitchFamily="34" charset="0"/>
            </a:rPr>
            <a:t>Determine the matching score and ranks</a:t>
          </a:r>
          <a:endParaRPr lang="en-US" sz="1000">
            <a:latin typeface="Sun Life Sans" panose="020B0504030304030303" pitchFamily="34" charset="0"/>
          </a:endParaRPr>
        </a:p>
      </dgm:t>
    </dgm:pt>
    <dgm:pt modelId="{109DEA35-8BAC-4404-A898-8511DF499645}" type="parTrans" cxnId="{6EB81CB2-FD6E-417B-AA5E-94C38E0ABD38}">
      <dgm:prSet/>
      <dgm:spPr/>
      <dgm:t>
        <a:bodyPr/>
        <a:lstStyle/>
        <a:p>
          <a:endParaRPr lang="en-US"/>
        </a:p>
      </dgm:t>
    </dgm:pt>
    <dgm:pt modelId="{50C2DC7A-17A2-431B-9B49-DD6F239A2357}" type="sibTrans" cxnId="{6EB81CB2-FD6E-417B-AA5E-94C38E0ABD38}">
      <dgm:prSet/>
      <dgm:spPr/>
      <dgm:t>
        <a:bodyPr/>
        <a:lstStyle/>
        <a:p>
          <a:endParaRPr lang="en-US"/>
        </a:p>
      </dgm:t>
    </dgm:pt>
    <dgm:pt modelId="{8CD05A81-1202-4711-93DF-7782C0BF8649}" type="pres">
      <dgm:prSet presAssocID="{32122E1C-4F58-4DBD-9B23-D789EA9F89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330EACA-7A21-4A4B-A7FF-BE41888D9096}" type="pres">
      <dgm:prSet presAssocID="{F4E36916-97D8-47DE-A73F-806D8BCFA8EE}" presName="root" presStyleCnt="0"/>
      <dgm:spPr/>
    </dgm:pt>
    <dgm:pt modelId="{201C059F-098A-45A8-966E-7A3CACEA9041}" type="pres">
      <dgm:prSet presAssocID="{F4E36916-97D8-47DE-A73F-806D8BCFA8EE}" presName="rootComposite" presStyleCnt="0"/>
      <dgm:spPr/>
    </dgm:pt>
    <dgm:pt modelId="{0DEF33E4-D8B8-453E-B644-9267D4BAFED3}" type="pres">
      <dgm:prSet presAssocID="{F4E36916-97D8-47DE-A73F-806D8BCFA8EE}" presName="rootText" presStyleLbl="node1" presStyleIdx="0" presStyleCnt="3" custScaleX="154738"/>
      <dgm:spPr/>
      <dgm:t>
        <a:bodyPr/>
        <a:lstStyle/>
        <a:p>
          <a:endParaRPr lang="en-US"/>
        </a:p>
      </dgm:t>
    </dgm:pt>
    <dgm:pt modelId="{C68E8D1F-38A0-4D8E-9E29-4A407BEC0AFA}" type="pres">
      <dgm:prSet presAssocID="{F4E36916-97D8-47DE-A73F-806D8BCFA8EE}" presName="rootConnector" presStyleLbl="node1" presStyleIdx="0" presStyleCnt="3"/>
      <dgm:spPr/>
      <dgm:t>
        <a:bodyPr/>
        <a:lstStyle/>
        <a:p>
          <a:endParaRPr lang="en-US"/>
        </a:p>
      </dgm:t>
    </dgm:pt>
    <dgm:pt modelId="{EF4B8FEB-C2DF-419B-8D65-730A1EA358C7}" type="pres">
      <dgm:prSet presAssocID="{F4E36916-97D8-47DE-A73F-806D8BCFA8EE}" presName="childShape" presStyleCnt="0"/>
      <dgm:spPr/>
    </dgm:pt>
    <dgm:pt modelId="{6B4170AC-6CE0-4EE6-A0A3-FC8C5201C2E6}" type="pres">
      <dgm:prSet presAssocID="{EBB2CE97-4D1B-4167-803C-D7298BE3AD6A}" presName="Name13" presStyleLbl="parChTrans1D2" presStyleIdx="0" presStyleCnt="4"/>
      <dgm:spPr/>
      <dgm:t>
        <a:bodyPr/>
        <a:lstStyle/>
        <a:p>
          <a:endParaRPr lang="en-US"/>
        </a:p>
      </dgm:t>
    </dgm:pt>
    <dgm:pt modelId="{502906E7-7844-4C77-8CD5-A73468CCDDE6}" type="pres">
      <dgm:prSet presAssocID="{EFDF7E62-FE88-471C-BC9F-9B9BC3FE5D9E}" presName="childText" presStyleLbl="bgAcc1" presStyleIdx="0" presStyleCnt="4" custScaleX="145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F0F512-25DE-446C-930E-35D19CCF02F3}" type="pres">
      <dgm:prSet presAssocID="{F90A55E1-EE47-42EA-A54E-CA0399501E39}" presName="Name13" presStyleLbl="parChTrans1D2" presStyleIdx="1" presStyleCnt="4"/>
      <dgm:spPr/>
      <dgm:t>
        <a:bodyPr/>
        <a:lstStyle/>
        <a:p>
          <a:endParaRPr lang="en-US"/>
        </a:p>
      </dgm:t>
    </dgm:pt>
    <dgm:pt modelId="{34278BA9-5E87-42BF-A20E-4C5782CEB3DF}" type="pres">
      <dgm:prSet presAssocID="{3516929B-0C8D-46E0-9778-55E0E04B3FCD}" presName="childText" presStyleLbl="bgAcc1" presStyleIdx="1" presStyleCnt="4" custScaleX="145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EF5B2-5439-4DCE-9105-D11B3FD95B21}" type="pres">
      <dgm:prSet presAssocID="{BA8701A7-8489-4336-BB7B-F6355D090AAF}" presName="root" presStyleCnt="0"/>
      <dgm:spPr/>
    </dgm:pt>
    <dgm:pt modelId="{C4D108EB-568E-4B5D-A6B9-A2F43DD2137C}" type="pres">
      <dgm:prSet presAssocID="{BA8701A7-8489-4336-BB7B-F6355D090AAF}" presName="rootComposite" presStyleCnt="0"/>
      <dgm:spPr/>
    </dgm:pt>
    <dgm:pt modelId="{EBA293F2-EAF6-4A86-865C-2F454CC408AE}" type="pres">
      <dgm:prSet presAssocID="{BA8701A7-8489-4336-BB7B-F6355D090AAF}" presName="rootText" presStyleLbl="node1" presStyleIdx="1" presStyleCnt="3" custScaleX="149237"/>
      <dgm:spPr/>
      <dgm:t>
        <a:bodyPr/>
        <a:lstStyle/>
        <a:p>
          <a:endParaRPr lang="en-US"/>
        </a:p>
      </dgm:t>
    </dgm:pt>
    <dgm:pt modelId="{60AB526D-DFD9-4818-97F4-41D16F107F09}" type="pres">
      <dgm:prSet presAssocID="{BA8701A7-8489-4336-BB7B-F6355D090AAF}" presName="rootConnector" presStyleLbl="node1" presStyleIdx="1" presStyleCnt="3"/>
      <dgm:spPr/>
      <dgm:t>
        <a:bodyPr/>
        <a:lstStyle/>
        <a:p>
          <a:endParaRPr lang="en-US"/>
        </a:p>
      </dgm:t>
    </dgm:pt>
    <dgm:pt modelId="{67CBBA49-2276-4CBD-A950-D64A779C85C4}" type="pres">
      <dgm:prSet presAssocID="{BA8701A7-8489-4336-BB7B-F6355D090AAF}" presName="childShape" presStyleCnt="0"/>
      <dgm:spPr/>
    </dgm:pt>
    <dgm:pt modelId="{BCB4B8AC-8907-493C-81E6-5D93F75A32FB}" type="pres">
      <dgm:prSet presAssocID="{9C1EADA6-A993-4029-A628-7D7BAD4098DD}" presName="Name13" presStyleLbl="parChTrans1D2" presStyleIdx="2" presStyleCnt="4"/>
      <dgm:spPr/>
      <dgm:t>
        <a:bodyPr/>
        <a:lstStyle/>
        <a:p>
          <a:endParaRPr lang="en-US"/>
        </a:p>
      </dgm:t>
    </dgm:pt>
    <dgm:pt modelId="{C3BA82D5-9868-40C5-AF92-1F6870A78650}" type="pres">
      <dgm:prSet presAssocID="{2F786E46-578C-477D-AD79-1A24EAAEAA3B}" presName="childText" presStyleLbl="bgAcc1" presStyleIdx="2" presStyleCnt="4" custScaleX="145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D37470-844E-4A71-B886-4D37DD845832}" type="pres">
      <dgm:prSet presAssocID="{74E41924-FA89-49A4-BC71-3AB121DA3E3C}" presName="root" presStyleCnt="0"/>
      <dgm:spPr/>
    </dgm:pt>
    <dgm:pt modelId="{44569328-1C32-4E34-A372-86A57DAA1D09}" type="pres">
      <dgm:prSet presAssocID="{74E41924-FA89-49A4-BC71-3AB121DA3E3C}" presName="rootComposite" presStyleCnt="0"/>
      <dgm:spPr/>
    </dgm:pt>
    <dgm:pt modelId="{D64E4E4B-557E-42F8-9E02-AF0F23869A69}" type="pres">
      <dgm:prSet presAssocID="{74E41924-FA89-49A4-BC71-3AB121DA3E3C}" presName="rootText" presStyleLbl="node1" presStyleIdx="2" presStyleCnt="3" custScaleX="196048"/>
      <dgm:spPr/>
      <dgm:t>
        <a:bodyPr/>
        <a:lstStyle/>
        <a:p>
          <a:endParaRPr lang="en-US"/>
        </a:p>
      </dgm:t>
    </dgm:pt>
    <dgm:pt modelId="{7DBD0BF3-C6C6-4613-992F-232A9B609D28}" type="pres">
      <dgm:prSet presAssocID="{74E41924-FA89-49A4-BC71-3AB121DA3E3C}" presName="rootConnector" presStyleLbl="node1" presStyleIdx="2" presStyleCnt="3"/>
      <dgm:spPr/>
      <dgm:t>
        <a:bodyPr/>
        <a:lstStyle/>
        <a:p>
          <a:endParaRPr lang="en-US"/>
        </a:p>
      </dgm:t>
    </dgm:pt>
    <dgm:pt modelId="{04B60053-E197-4DDE-9358-00A3F663DE86}" type="pres">
      <dgm:prSet presAssocID="{74E41924-FA89-49A4-BC71-3AB121DA3E3C}" presName="childShape" presStyleCnt="0"/>
      <dgm:spPr/>
    </dgm:pt>
    <dgm:pt modelId="{1F224B4B-417E-45E2-B85D-047E63C25AB2}" type="pres">
      <dgm:prSet presAssocID="{109DEA35-8BAC-4404-A898-8511DF499645}" presName="Name13" presStyleLbl="parChTrans1D2" presStyleIdx="3" presStyleCnt="4"/>
      <dgm:spPr/>
      <dgm:t>
        <a:bodyPr/>
        <a:lstStyle/>
        <a:p>
          <a:endParaRPr lang="en-US"/>
        </a:p>
      </dgm:t>
    </dgm:pt>
    <dgm:pt modelId="{0D03082D-1AAD-4E8E-9E47-EE65D06D3DAE}" type="pres">
      <dgm:prSet presAssocID="{7A1768BB-5D89-4F03-B1EC-375445083850}" presName="childText" presStyleLbl="bgAcc1" presStyleIdx="3" presStyleCnt="4" custScaleX="1458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EAD7AA-1370-4AA4-BD7A-3617FC5F1654}" type="presOf" srcId="{BA8701A7-8489-4336-BB7B-F6355D090AAF}" destId="{EBA293F2-EAF6-4A86-865C-2F454CC408AE}" srcOrd="0" destOrd="0" presId="urn:microsoft.com/office/officeart/2005/8/layout/hierarchy3"/>
    <dgm:cxn modelId="{DC80DB5D-D355-4616-A449-F09B130E5723}" srcId="{32122E1C-4F58-4DBD-9B23-D789EA9F893A}" destId="{F4E36916-97D8-47DE-A73F-806D8BCFA8EE}" srcOrd="0" destOrd="0" parTransId="{164A0E7F-E5C5-46ED-BB53-85CC46428E66}" sibTransId="{716A2964-46BB-44C2-896C-2D46D9BB327E}"/>
    <dgm:cxn modelId="{6EB81CB2-FD6E-417B-AA5E-94C38E0ABD38}" srcId="{74E41924-FA89-49A4-BC71-3AB121DA3E3C}" destId="{7A1768BB-5D89-4F03-B1EC-375445083850}" srcOrd="0" destOrd="0" parTransId="{109DEA35-8BAC-4404-A898-8511DF499645}" sibTransId="{50C2DC7A-17A2-431B-9B49-DD6F239A2357}"/>
    <dgm:cxn modelId="{201AB367-39D6-40C1-93EF-F4C6495759FC}" srcId="{F4E36916-97D8-47DE-A73F-806D8BCFA8EE}" destId="{3516929B-0C8D-46E0-9778-55E0E04B3FCD}" srcOrd="1" destOrd="0" parTransId="{F90A55E1-EE47-42EA-A54E-CA0399501E39}" sibTransId="{C08EF981-826F-4B8E-98BC-D893CB25591E}"/>
    <dgm:cxn modelId="{C60ADFCE-77D8-4317-A3E5-F4EA9BE0E999}" srcId="{BA8701A7-8489-4336-BB7B-F6355D090AAF}" destId="{2F786E46-578C-477D-AD79-1A24EAAEAA3B}" srcOrd="0" destOrd="0" parTransId="{9C1EADA6-A993-4029-A628-7D7BAD4098DD}" sibTransId="{189F45C6-8AAA-430A-BF2A-8D4E4DACDEC4}"/>
    <dgm:cxn modelId="{D1CDC758-5BA7-458B-B96A-0659EEEB1859}" type="presOf" srcId="{32122E1C-4F58-4DBD-9B23-D789EA9F893A}" destId="{8CD05A81-1202-4711-93DF-7782C0BF8649}" srcOrd="0" destOrd="0" presId="urn:microsoft.com/office/officeart/2005/8/layout/hierarchy3"/>
    <dgm:cxn modelId="{0BFF6674-B0FA-47B7-94BA-3643256735CC}" type="presOf" srcId="{109DEA35-8BAC-4404-A898-8511DF499645}" destId="{1F224B4B-417E-45E2-B85D-047E63C25AB2}" srcOrd="0" destOrd="0" presId="urn:microsoft.com/office/officeart/2005/8/layout/hierarchy3"/>
    <dgm:cxn modelId="{B7D7F864-15CE-4585-AB3A-ABDF1BB5401C}" type="presOf" srcId="{3516929B-0C8D-46E0-9778-55E0E04B3FCD}" destId="{34278BA9-5E87-42BF-A20E-4C5782CEB3DF}" srcOrd="0" destOrd="0" presId="urn:microsoft.com/office/officeart/2005/8/layout/hierarchy3"/>
    <dgm:cxn modelId="{5AD44A87-1A03-48F5-9FD2-0C74641E4C4D}" type="presOf" srcId="{2F786E46-578C-477D-AD79-1A24EAAEAA3B}" destId="{C3BA82D5-9868-40C5-AF92-1F6870A78650}" srcOrd="0" destOrd="0" presId="urn:microsoft.com/office/officeart/2005/8/layout/hierarchy3"/>
    <dgm:cxn modelId="{57B4C864-34EA-4117-9A86-3788EA119131}" type="presOf" srcId="{74E41924-FA89-49A4-BC71-3AB121DA3E3C}" destId="{D64E4E4B-557E-42F8-9E02-AF0F23869A69}" srcOrd="0" destOrd="0" presId="urn:microsoft.com/office/officeart/2005/8/layout/hierarchy3"/>
    <dgm:cxn modelId="{4BD4A1FA-0C0C-4EF7-924F-9AA92A719CB6}" srcId="{F4E36916-97D8-47DE-A73F-806D8BCFA8EE}" destId="{EFDF7E62-FE88-471C-BC9F-9B9BC3FE5D9E}" srcOrd="0" destOrd="0" parTransId="{EBB2CE97-4D1B-4167-803C-D7298BE3AD6A}" sibTransId="{A4F2CC64-EA4F-4594-85C6-0993EE5B0F4D}"/>
    <dgm:cxn modelId="{89B5EB63-B97B-4503-ADEB-0F551825580D}" type="presOf" srcId="{EFDF7E62-FE88-471C-BC9F-9B9BC3FE5D9E}" destId="{502906E7-7844-4C77-8CD5-A73468CCDDE6}" srcOrd="0" destOrd="0" presId="urn:microsoft.com/office/officeart/2005/8/layout/hierarchy3"/>
    <dgm:cxn modelId="{EDE1BC62-60F7-4E3A-8EB0-EFF44C257876}" type="presOf" srcId="{F4E36916-97D8-47DE-A73F-806D8BCFA8EE}" destId="{C68E8D1F-38A0-4D8E-9E29-4A407BEC0AFA}" srcOrd="1" destOrd="0" presId="urn:microsoft.com/office/officeart/2005/8/layout/hierarchy3"/>
    <dgm:cxn modelId="{F8E55458-62D0-4818-822F-887B03149CDC}" srcId="{32122E1C-4F58-4DBD-9B23-D789EA9F893A}" destId="{BA8701A7-8489-4336-BB7B-F6355D090AAF}" srcOrd="1" destOrd="0" parTransId="{6184D358-632F-48FC-90CE-F89FC6B5707F}" sibTransId="{3D191581-32E0-4843-8EDB-81D3FA720143}"/>
    <dgm:cxn modelId="{BFB8C48D-B95F-40B2-9ABA-E9D4B9E46387}" type="presOf" srcId="{BA8701A7-8489-4336-BB7B-F6355D090AAF}" destId="{60AB526D-DFD9-4818-97F4-41D16F107F09}" srcOrd="1" destOrd="0" presId="urn:microsoft.com/office/officeart/2005/8/layout/hierarchy3"/>
    <dgm:cxn modelId="{B76788EB-BD13-44BA-947D-867BD23FFE7C}" type="presOf" srcId="{F4E36916-97D8-47DE-A73F-806D8BCFA8EE}" destId="{0DEF33E4-D8B8-453E-B644-9267D4BAFED3}" srcOrd="0" destOrd="0" presId="urn:microsoft.com/office/officeart/2005/8/layout/hierarchy3"/>
    <dgm:cxn modelId="{56546EDE-F2EB-4ABA-9963-513E262F96AA}" type="presOf" srcId="{EBB2CE97-4D1B-4167-803C-D7298BE3AD6A}" destId="{6B4170AC-6CE0-4EE6-A0A3-FC8C5201C2E6}" srcOrd="0" destOrd="0" presId="urn:microsoft.com/office/officeart/2005/8/layout/hierarchy3"/>
    <dgm:cxn modelId="{28B60705-AFEE-4477-A4AE-F5D42C99C8E8}" srcId="{32122E1C-4F58-4DBD-9B23-D789EA9F893A}" destId="{74E41924-FA89-49A4-BC71-3AB121DA3E3C}" srcOrd="2" destOrd="0" parTransId="{A98A491D-CFA3-4956-A44E-347722C13649}" sibTransId="{29634DB4-B46F-48D4-91C6-71A1E40826F7}"/>
    <dgm:cxn modelId="{13107416-03F0-4CF9-AB9C-5848793896E5}" type="presOf" srcId="{F90A55E1-EE47-42EA-A54E-CA0399501E39}" destId="{F8F0F512-25DE-446C-930E-35D19CCF02F3}" srcOrd="0" destOrd="0" presId="urn:microsoft.com/office/officeart/2005/8/layout/hierarchy3"/>
    <dgm:cxn modelId="{EEDF8BC5-52CA-4FA4-AC1E-435010F8C97C}" type="presOf" srcId="{9C1EADA6-A993-4029-A628-7D7BAD4098DD}" destId="{BCB4B8AC-8907-493C-81E6-5D93F75A32FB}" srcOrd="0" destOrd="0" presId="urn:microsoft.com/office/officeart/2005/8/layout/hierarchy3"/>
    <dgm:cxn modelId="{AC184027-68DA-4F48-90E7-9ECF9772E093}" type="presOf" srcId="{74E41924-FA89-49A4-BC71-3AB121DA3E3C}" destId="{7DBD0BF3-C6C6-4613-992F-232A9B609D28}" srcOrd="1" destOrd="0" presId="urn:microsoft.com/office/officeart/2005/8/layout/hierarchy3"/>
    <dgm:cxn modelId="{29B19033-8B1C-46E6-899F-C647CFF6C1BB}" type="presOf" srcId="{7A1768BB-5D89-4F03-B1EC-375445083850}" destId="{0D03082D-1AAD-4E8E-9E47-EE65D06D3DAE}" srcOrd="0" destOrd="0" presId="urn:microsoft.com/office/officeart/2005/8/layout/hierarchy3"/>
    <dgm:cxn modelId="{9B77BC98-0049-4BE3-810E-BFD1AEC5693B}" type="presParOf" srcId="{8CD05A81-1202-4711-93DF-7782C0BF8649}" destId="{1330EACA-7A21-4A4B-A7FF-BE41888D9096}" srcOrd="0" destOrd="0" presId="urn:microsoft.com/office/officeart/2005/8/layout/hierarchy3"/>
    <dgm:cxn modelId="{05F9D17F-B49E-4EA4-8FA7-BB4B135F9BC5}" type="presParOf" srcId="{1330EACA-7A21-4A4B-A7FF-BE41888D9096}" destId="{201C059F-098A-45A8-966E-7A3CACEA9041}" srcOrd="0" destOrd="0" presId="urn:microsoft.com/office/officeart/2005/8/layout/hierarchy3"/>
    <dgm:cxn modelId="{C98F5A1E-F3B9-47CC-BA28-C2D18DA32C6A}" type="presParOf" srcId="{201C059F-098A-45A8-966E-7A3CACEA9041}" destId="{0DEF33E4-D8B8-453E-B644-9267D4BAFED3}" srcOrd="0" destOrd="0" presId="urn:microsoft.com/office/officeart/2005/8/layout/hierarchy3"/>
    <dgm:cxn modelId="{8EA35A7C-CAAE-4266-BCAA-E71EE5008AAE}" type="presParOf" srcId="{201C059F-098A-45A8-966E-7A3CACEA9041}" destId="{C68E8D1F-38A0-4D8E-9E29-4A407BEC0AFA}" srcOrd="1" destOrd="0" presId="urn:microsoft.com/office/officeart/2005/8/layout/hierarchy3"/>
    <dgm:cxn modelId="{CB74DF51-4A68-4D78-A1DF-96E3073FD99D}" type="presParOf" srcId="{1330EACA-7A21-4A4B-A7FF-BE41888D9096}" destId="{EF4B8FEB-C2DF-419B-8D65-730A1EA358C7}" srcOrd="1" destOrd="0" presId="urn:microsoft.com/office/officeart/2005/8/layout/hierarchy3"/>
    <dgm:cxn modelId="{E6B714E0-A8B5-42E4-A3FD-48541BC66E52}" type="presParOf" srcId="{EF4B8FEB-C2DF-419B-8D65-730A1EA358C7}" destId="{6B4170AC-6CE0-4EE6-A0A3-FC8C5201C2E6}" srcOrd="0" destOrd="0" presId="urn:microsoft.com/office/officeart/2005/8/layout/hierarchy3"/>
    <dgm:cxn modelId="{05768961-FE6C-4236-8397-13D0E1EC1E5A}" type="presParOf" srcId="{EF4B8FEB-C2DF-419B-8D65-730A1EA358C7}" destId="{502906E7-7844-4C77-8CD5-A73468CCDDE6}" srcOrd="1" destOrd="0" presId="urn:microsoft.com/office/officeart/2005/8/layout/hierarchy3"/>
    <dgm:cxn modelId="{5474BEA5-1F4F-4884-B814-5FABA55AC46F}" type="presParOf" srcId="{EF4B8FEB-C2DF-419B-8D65-730A1EA358C7}" destId="{F8F0F512-25DE-446C-930E-35D19CCF02F3}" srcOrd="2" destOrd="0" presId="urn:microsoft.com/office/officeart/2005/8/layout/hierarchy3"/>
    <dgm:cxn modelId="{FF4437BE-4474-43C4-AD79-C72C24D9649A}" type="presParOf" srcId="{EF4B8FEB-C2DF-419B-8D65-730A1EA358C7}" destId="{34278BA9-5E87-42BF-A20E-4C5782CEB3DF}" srcOrd="3" destOrd="0" presId="urn:microsoft.com/office/officeart/2005/8/layout/hierarchy3"/>
    <dgm:cxn modelId="{666BC31A-1353-40E0-9568-17D66EBEE8F4}" type="presParOf" srcId="{8CD05A81-1202-4711-93DF-7782C0BF8649}" destId="{4EDEF5B2-5439-4DCE-9105-D11B3FD95B21}" srcOrd="1" destOrd="0" presId="urn:microsoft.com/office/officeart/2005/8/layout/hierarchy3"/>
    <dgm:cxn modelId="{91E63053-F0EC-4DEA-A4D7-1DA178F8C080}" type="presParOf" srcId="{4EDEF5B2-5439-4DCE-9105-D11B3FD95B21}" destId="{C4D108EB-568E-4B5D-A6B9-A2F43DD2137C}" srcOrd="0" destOrd="0" presId="urn:microsoft.com/office/officeart/2005/8/layout/hierarchy3"/>
    <dgm:cxn modelId="{AAFE7ABD-755B-4B6F-B436-F3958AD77C87}" type="presParOf" srcId="{C4D108EB-568E-4B5D-A6B9-A2F43DD2137C}" destId="{EBA293F2-EAF6-4A86-865C-2F454CC408AE}" srcOrd="0" destOrd="0" presId="urn:microsoft.com/office/officeart/2005/8/layout/hierarchy3"/>
    <dgm:cxn modelId="{D3EE8EC1-B5F3-40CD-9319-B61DCD4B50CD}" type="presParOf" srcId="{C4D108EB-568E-4B5D-A6B9-A2F43DD2137C}" destId="{60AB526D-DFD9-4818-97F4-41D16F107F09}" srcOrd="1" destOrd="0" presId="urn:microsoft.com/office/officeart/2005/8/layout/hierarchy3"/>
    <dgm:cxn modelId="{DA8D6CF3-F668-4E28-870D-9C786AEC5D59}" type="presParOf" srcId="{4EDEF5B2-5439-4DCE-9105-D11B3FD95B21}" destId="{67CBBA49-2276-4CBD-A950-D64A779C85C4}" srcOrd="1" destOrd="0" presId="urn:microsoft.com/office/officeart/2005/8/layout/hierarchy3"/>
    <dgm:cxn modelId="{D331A525-19B8-4484-BDDA-B01B7E101C8A}" type="presParOf" srcId="{67CBBA49-2276-4CBD-A950-D64A779C85C4}" destId="{BCB4B8AC-8907-493C-81E6-5D93F75A32FB}" srcOrd="0" destOrd="0" presId="urn:microsoft.com/office/officeart/2005/8/layout/hierarchy3"/>
    <dgm:cxn modelId="{DABF56BA-3A9C-43A6-8CCB-F8B324D50F03}" type="presParOf" srcId="{67CBBA49-2276-4CBD-A950-D64A779C85C4}" destId="{C3BA82D5-9868-40C5-AF92-1F6870A78650}" srcOrd="1" destOrd="0" presId="urn:microsoft.com/office/officeart/2005/8/layout/hierarchy3"/>
    <dgm:cxn modelId="{5F73DE23-D968-4488-A340-83D165718D89}" type="presParOf" srcId="{8CD05A81-1202-4711-93DF-7782C0BF8649}" destId="{62D37470-844E-4A71-B886-4D37DD845832}" srcOrd="2" destOrd="0" presId="urn:microsoft.com/office/officeart/2005/8/layout/hierarchy3"/>
    <dgm:cxn modelId="{27B4B481-33C0-4A53-8BB0-32720419CFBD}" type="presParOf" srcId="{62D37470-844E-4A71-B886-4D37DD845832}" destId="{44569328-1C32-4E34-A372-86A57DAA1D09}" srcOrd="0" destOrd="0" presId="urn:microsoft.com/office/officeart/2005/8/layout/hierarchy3"/>
    <dgm:cxn modelId="{C9149403-6700-4186-82BF-5B105F57749F}" type="presParOf" srcId="{44569328-1C32-4E34-A372-86A57DAA1D09}" destId="{D64E4E4B-557E-42F8-9E02-AF0F23869A69}" srcOrd="0" destOrd="0" presId="urn:microsoft.com/office/officeart/2005/8/layout/hierarchy3"/>
    <dgm:cxn modelId="{DE6F3525-8A25-4854-BDF6-52EF20898C49}" type="presParOf" srcId="{44569328-1C32-4E34-A372-86A57DAA1D09}" destId="{7DBD0BF3-C6C6-4613-992F-232A9B609D28}" srcOrd="1" destOrd="0" presId="urn:microsoft.com/office/officeart/2005/8/layout/hierarchy3"/>
    <dgm:cxn modelId="{27A462C3-1C6C-4B90-85BF-7D57812D2A74}" type="presParOf" srcId="{62D37470-844E-4A71-B886-4D37DD845832}" destId="{04B60053-E197-4DDE-9358-00A3F663DE86}" srcOrd="1" destOrd="0" presId="urn:microsoft.com/office/officeart/2005/8/layout/hierarchy3"/>
    <dgm:cxn modelId="{C4A3C928-B2E1-430D-9C9F-AFD3BA73F3C4}" type="presParOf" srcId="{04B60053-E197-4DDE-9358-00A3F663DE86}" destId="{1F224B4B-417E-45E2-B85D-047E63C25AB2}" srcOrd="0" destOrd="0" presId="urn:microsoft.com/office/officeart/2005/8/layout/hierarchy3"/>
    <dgm:cxn modelId="{6F51E347-2805-4743-ADC5-0A73EC831AC7}" type="presParOf" srcId="{04B60053-E197-4DDE-9358-00A3F663DE86}" destId="{0D03082D-1AAD-4E8E-9E47-EE65D06D3DA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12532-ED64-46F8-94FD-2CE15B0F92DC}">
      <dsp:nvSpPr>
        <dsp:cNvPr id="0" name=""/>
        <dsp:cNvSpPr/>
      </dsp:nvSpPr>
      <dsp:spPr>
        <a:xfrm>
          <a:off x="771508" y="186"/>
          <a:ext cx="1881728" cy="11290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Sun Life Sans" panose="020B0504030304030303" pitchFamily="34" charset="0"/>
            </a:rPr>
            <a:t>Average </a:t>
          </a:r>
          <a:r>
            <a:rPr lang="en-US" sz="1600" kern="1200" dirty="0" smtClean="0">
              <a:latin typeface="Sun Life Sans" panose="020B0504030304030303" pitchFamily="34" charset="0"/>
            </a:rPr>
            <a:t>100+</a:t>
          </a:r>
          <a:r>
            <a:rPr lang="en-US" sz="1200" kern="1200" dirty="0" smtClean="0">
              <a:latin typeface="Sun Life Sans" panose="020B0504030304030303" pitchFamily="34" charset="0"/>
            </a:rPr>
            <a:t> resumes are screened / single candidature</a:t>
          </a:r>
          <a:endParaRPr lang="en-US" sz="1200" kern="1200" dirty="0">
            <a:latin typeface="Sun Life Sans" panose="020B0504030304030303" pitchFamily="34" charset="0"/>
          </a:endParaRPr>
        </a:p>
      </dsp:txBody>
      <dsp:txXfrm>
        <a:off x="771508" y="186"/>
        <a:ext cx="1881728" cy="1129037"/>
      </dsp:txXfrm>
    </dsp:sp>
    <dsp:sp modelId="{8B34AA75-143F-4EC8-93F9-8F7C1593B93F}">
      <dsp:nvSpPr>
        <dsp:cNvPr id="0" name=""/>
        <dsp:cNvSpPr/>
      </dsp:nvSpPr>
      <dsp:spPr>
        <a:xfrm>
          <a:off x="2841410" y="186"/>
          <a:ext cx="1881728" cy="11290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Sun Life Sans" panose="020B0504030304030303" pitchFamily="34" charset="0"/>
            </a:rPr>
            <a:t>Time spent /resumes  = </a:t>
          </a:r>
          <a:r>
            <a:rPr lang="en-US" sz="1600" kern="1200" dirty="0" smtClean="0">
              <a:latin typeface="Sun Life Sans" panose="020B0504030304030303" pitchFamily="34" charset="0"/>
            </a:rPr>
            <a:t>5 </a:t>
          </a:r>
          <a:r>
            <a:rPr lang="en-US" sz="1600" kern="1200" dirty="0" err="1" smtClean="0">
              <a:latin typeface="Sun Life Sans" panose="020B0504030304030303" pitchFamily="34" charset="0"/>
            </a:rPr>
            <a:t>mins</a:t>
          </a:r>
          <a:r>
            <a:rPr lang="en-US" sz="1600" kern="1200" dirty="0" smtClean="0">
              <a:latin typeface="Sun Life Sans" panose="020B0504030304030303" pitchFamily="34" charset="0"/>
            </a:rPr>
            <a:t>  to 10 </a:t>
          </a:r>
          <a:r>
            <a:rPr lang="en-US" sz="1600" kern="1200" dirty="0" err="1" smtClean="0">
              <a:latin typeface="Sun Life Sans" panose="020B0504030304030303" pitchFamily="34" charset="0"/>
            </a:rPr>
            <a:t>mins</a:t>
          </a:r>
          <a:r>
            <a:rPr lang="en-US" sz="1600" kern="1200" dirty="0" smtClean="0">
              <a:latin typeface="Sun Life Sans" panose="020B0504030304030303" pitchFamily="34" charset="0"/>
            </a:rPr>
            <a:t> </a:t>
          </a:r>
          <a:endParaRPr lang="en-US" sz="1200" kern="1200" dirty="0">
            <a:latin typeface="Sun Life Sans" panose="020B0504030304030303" pitchFamily="34" charset="0"/>
          </a:endParaRPr>
        </a:p>
      </dsp:txBody>
      <dsp:txXfrm>
        <a:off x="2841410" y="186"/>
        <a:ext cx="1881728" cy="1129037"/>
      </dsp:txXfrm>
    </dsp:sp>
    <dsp:sp modelId="{357CDEA8-510C-49AC-9B16-3FC78DEC8BCC}">
      <dsp:nvSpPr>
        <dsp:cNvPr id="0" name=""/>
        <dsp:cNvSpPr/>
      </dsp:nvSpPr>
      <dsp:spPr>
        <a:xfrm>
          <a:off x="4911312" y="186"/>
          <a:ext cx="1881728" cy="11290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un Life Sans" panose="020B0504030304030303" pitchFamily="34" charset="0"/>
            </a:rPr>
            <a:t>No comparative </a:t>
          </a:r>
          <a:r>
            <a:rPr lang="en-US" sz="1200" kern="1200" dirty="0" smtClean="0">
              <a:latin typeface="Sun Life Sans" panose="020B0504030304030303" pitchFamily="34" charset="0"/>
            </a:rPr>
            <a:t>stats while selection / rejection of the resumes</a:t>
          </a:r>
          <a:endParaRPr lang="en-US" sz="1200" kern="1200" dirty="0">
            <a:latin typeface="Sun Life Sans" panose="020B0504030304030303" pitchFamily="34" charset="0"/>
          </a:endParaRPr>
        </a:p>
      </dsp:txBody>
      <dsp:txXfrm>
        <a:off x="4911312" y="186"/>
        <a:ext cx="1881728" cy="1129037"/>
      </dsp:txXfrm>
    </dsp:sp>
    <dsp:sp modelId="{1B91504A-9E1A-49AF-A609-4C9F6F50F9A5}">
      <dsp:nvSpPr>
        <dsp:cNvPr id="0" name=""/>
        <dsp:cNvSpPr/>
      </dsp:nvSpPr>
      <dsp:spPr>
        <a:xfrm>
          <a:off x="6981214" y="186"/>
          <a:ext cx="1881728" cy="112903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Sun Life Sans" panose="020B0504030304030303" pitchFamily="34" charset="0"/>
            </a:rPr>
            <a:t>Response Window 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un Life Sans" panose="020B0504030304030303" pitchFamily="34" charset="0"/>
            </a:rPr>
            <a:t> 24 hrs. to 48 Hrs.</a:t>
          </a:r>
          <a:endParaRPr lang="en-US" sz="1200" kern="1200" dirty="0">
            <a:latin typeface="Sun Life Sans" panose="020B0504030304030303" pitchFamily="34" charset="0"/>
          </a:endParaRPr>
        </a:p>
      </dsp:txBody>
      <dsp:txXfrm>
        <a:off x="6981214" y="186"/>
        <a:ext cx="1881728" cy="112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F33E4-D8B8-453E-B644-9267D4BAFED3}">
      <dsp:nvSpPr>
        <dsp:cNvPr id="0" name=""/>
        <dsp:cNvSpPr/>
      </dsp:nvSpPr>
      <dsp:spPr>
        <a:xfrm>
          <a:off x="929021" y="582"/>
          <a:ext cx="2010002" cy="6494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algn="l" rotWithShape="0">
            <a:prstClr val="black">
              <a:alpha val="40000"/>
            </a:prstClr>
          </a:outerShdw>
        </a:effectLst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un Life Sans" panose="020B0504030304030303" pitchFamily="34" charset="0"/>
            </a:rPr>
            <a:t>Efficiency &amp; Effective </a:t>
          </a:r>
          <a:endParaRPr lang="en-US" sz="1600" kern="1200" dirty="0">
            <a:latin typeface="Sun Life Sans" panose="020B0504030304030303" pitchFamily="34" charset="0"/>
          </a:endParaRPr>
        </a:p>
      </dsp:txBody>
      <dsp:txXfrm>
        <a:off x="948044" y="19605"/>
        <a:ext cx="1971956" cy="611439"/>
      </dsp:txXfrm>
    </dsp:sp>
    <dsp:sp modelId="{6B4170AC-6CE0-4EE6-A0A3-FC8C5201C2E6}">
      <dsp:nvSpPr>
        <dsp:cNvPr id="0" name=""/>
        <dsp:cNvSpPr/>
      </dsp:nvSpPr>
      <dsp:spPr>
        <a:xfrm>
          <a:off x="1130021" y="650068"/>
          <a:ext cx="201000" cy="487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114"/>
              </a:lnTo>
              <a:lnTo>
                <a:pt x="201000" y="48711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906E7-7844-4C77-8CD5-A73468CCDDE6}">
      <dsp:nvSpPr>
        <dsp:cNvPr id="0" name=""/>
        <dsp:cNvSpPr/>
      </dsp:nvSpPr>
      <dsp:spPr>
        <a:xfrm>
          <a:off x="1331022" y="812439"/>
          <a:ext cx="1515213" cy="649485"/>
        </a:xfrm>
        <a:prstGeom prst="roundRect">
          <a:avLst>
            <a:gd name="adj" fmla="val 10000"/>
          </a:avLst>
        </a:prstGeom>
        <a:noFill/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latin typeface="Sun Life Sans" panose="020B0504030304030303" pitchFamily="34" charset="0"/>
            </a:rPr>
            <a:t>Instantly determine the correct resumes</a:t>
          </a:r>
          <a:endParaRPr lang="en-US" sz="1000" kern="1200" dirty="0">
            <a:latin typeface="Sun Life Sans" panose="020B0504030304030303" pitchFamily="34" charset="0"/>
          </a:endParaRPr>
        </a:p>
      </dsp:txBody>
      <dsp:txXfrm>
        <a:off x="1350045" y="831462"/>
        <a:ext cx="1477167" cy="611439"/>
      </dsp:txXfrm>
    </dsp:sp>
    <dsp:sp modelId="{F8F0F512-25DE-446C-930E-35D19CCF02F3}">
      <dsp:nvSpPr>
        <dsp:cNvPr id="0" name=""/>
        <dsp:cNvSpPr/>
      </dsp:nvSpPr>
      <dsp:spPr>
        <a:xfrm>
          <a:off x="1130021" y="650068"/>
          <a:ext cx="201000" cy="12989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8971"/>
              </a:lnTo>
              <a:lnTo>
                <a:pt x="201000" y="129897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78BA9-5E87-42BF-A20E-4C5782CEB3DF}">
      <dsp:nvSpPr>
        <dsp:cNvPr id="0" name=""/>
        <dsp:cNvSpPr/>
      </dsp:nvSpPr>
      <dsp:spPr>
        <a:xfrm>
          <a:off x="1331022" y="1624296"/>
          <a:ext cx="1515213" cy="649485"/>
        </a:xfrm>
        <a:prstGeom prst="roundRect">
          <a:avLst>
            <a:gd name="adj" fmla="val 10000"/>
          </a:avLst>
        </a:prstGeom>
        <a:noFill/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>
              <a:latin typeface="Sun Life Sans" panose="020B0504030304030303" pitchFamily="34" charset="0"/>
            </a:rPr>
            <a:t>Screen every resume</a:t>
          </a:r>
          <a:endParaRPr lang="en-US" sz="1000" kern="1200">
            <a:latin typeface="Sun Life Sans" panose="020B0504030304030303" pitchFamily="34" charset="0"/>
          </a:endParaRPr>
        </a:p>
      </dsp:txBody>
      <dsp:txXfrm>
        <a:off x="1350045" y="1643319"/>
        <a:ext cx="1477167" cy="611439"/>
      </dsp:txXfrm>
    </dsp:sp>
    <dsp:sp modelId="{EBA293F2-EAF6-4A86-865C-2F454CC408AE}">
      <dsp:nvSpPr>
        <dsp:cNvPr id="0" name=""/>
        <dsp:cNvSpPr/>
      </dsp:nvSpPr>
      <dsp:spPr>
        <a:xfrm>
          <a:off x="3263766" y="582"/>
          <a:ext cx="1938545" cy="6494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un Life Sans" panose="020B0504030304030303" pitchFamily="34" charset="0"/>
            </a:rPr>
            <a:t>Empowered Recruiters</a:t>
          </a:r>
          <a:endParaRPr lang="en-US" sz="1600" kern="1200" dirty="0">
            <a:latin typeface="Sun Life Sans" panose="020B0504030304030303" pitchFamily="34" charset="0"/>
          </a:endParaRPr>
        </a:p>
      </dsp:txBody>
      <dsp:txXfrm>
        <a:off x="3282789" y="19605"/>
        <a:ext cx="1900499" cy="611439"/>
      </dsp:txXfrm>
    </dsp:sp>
    <dsp:sp modelId="{BCB4B8AC-8907-493C-81E6-5D93F75A32FB}">
      <dsp:nvSpPr>
        <dsp:cNvPr id="0" name=""/>
        <dsp:cNvSpPr/>
      </dsp:nvSpPr>
      <dsp:spPr>
        <a:xfrm>
          <a:off x="3457621" y="650068"/>
          <a:ext cx="193854" cy="487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114"/>
              </a:lnTo>
              <a:lnTo>
                <a:pt x="193854" y="48711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BA82D5-9868-40C5-AF92-1F6870A78650}">
      <dsp:nvSpPr>
        <dsp:cNvPr id="0" name=""/>
        <dsp:cNvSpPr/>
      </dsp:nvSpPr>
      <dsp:spPr>
        <a:xfrm>
          <a:off x="3651475" y="812439"/>
          <a:ext cx="1515213" cy="649485"/>
        </a:xfrm>
        <a:prstGeom prst="roundRect">
          <a:avLst>
            <a:gd name="adj" fmla="val 10000"/>
          </a:avLst>
        </a:prstGeom>
        <a:noFill/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>
              <a:latin typeface="Sun Life Sans" panose="020B0504030304030303" pitchFamily="34" charset="0"/>
            </a:rPr>
            <a:t>Future : an interface can help in determining the right skills for the profile </a:t>
          </a:r>
          <a:endParaRPr lang="en-US" sz="1000" kern="1200">
            <a:latin typeface="Sun Life Sans" panose="020B0504030304030303" pitchFamily="34" charset="0"/>
          </a:endParaRPr>
        </a:p>
      </dsp:txBody>
      <dsp:txXfrm>
        <a:off x="3670498" y="831462"/>
        <a:ext cx="1477167" cy="611439"/>
      </dsp:txXfrm>
    </dsp:sp>
    <dsp:sp modelId="{D64E4E4B-557E-42F8-9E02-AF0F23869A69}">
      <dsp:nvSpPr>
        <dsp:cNvPr id="0" name=""/>
        <dsp:cNvSpPr/>
      </dsp:nvSpPr>
      <dsp:spPr>
        <a:xfrm>
          <a:off x="5527055" y="582"/>
          <a:ext cx="2546607" cy="6494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Sun Life Sans" panose="020B0504030304030303" pitchFamily="34" charset="0"/>
            </a:rPr>
            <a:t>Intelligent Rankings with Rationale</a:t>
          </a:r>
          <a:endParaRPr lang="en-US" sz="1600" kern="1200" dirty="0">
            <a:latin typeface="Sun Life Sans" panose="020B0504030304030303" pitchFamily="34" charset="0"/>
          </a:endParaRPr>
        </a:p>
      </dsp:txBody>
      <dsp:txXfrm>
        <a:off x="5546078" y="19605"/>
        <a:ext cx="2508561" cy="611439"/>
      </dsp:txXfrm>
    </dsp:sp>
    <dsp:sp modelId="{1F224B4B-417E-45E2-B85D-047E63C25AB2}">
      <dsp:nvSpPr>
        <dsp:cNvPr id="0" name=""/>
        <dsp:cNvSpPr/>
      </dsp:nvSpPr>
      <dsp:spPr>
        <a:xfrm>
          <a:off x="5781715" y="650068"/>
          <a:ext cx="254660" cy="4871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7114"/>
              </a:lnTo>
              <a:lnTo>
                <a:pt x="254660" y="48711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3082D-1AAD-4E8E-9E47-EE65D06D3DAE}">
      <dsp:nvSpPr>
        <dsp:cNvPr id="0" name=""/>
        <dsp:cNvSpPr/>
      </dsp:nvSpPr>
      <dsp:spPr>
        <a:xfrm>
          <a:off x="6036376" y="812439"/>
          <a:ext cx="1515213" cy="649485"/>
        </a:xfrm>
        <a:prstGeom prst="roundRect">
          <a:avLst>
            <a:gd name="adj" fmla="val 10000"/>
          </a:avLst>
        </a:prstGeom>
        <a:noFill/>
        <a:ln w="31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>
              <a:latin typeface="Sun Life Sans" panose="020B0504030304030303" pitchFamily="34" charset="0"/>
            </a:rPr>
            <a:t>Determine the matching score and ranks</a:t>
          </a:r>
          <a:endParaRPr lang="en-US" sz="1000" kern="1200">
            <a:latin typeface="Sun Life Sans" panose="020B0504030304030303" pitchFamily="34" charset="0"/>
          </a:endParaRPr>
        </a:p>
      </dsp:txBody>
      <dsp:txXfrm>
        <a:off x="6055399" y="831462"/>
        <a:ext cx="1477167" cy="611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C1D72-52DB-4F4A-BC29-8AD99D4E04E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3D2F0-ABEE-4C68-82D8-67C11D914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20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9958BD-B443-B145-8FB7-9D1DFD7D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81B82E-3285-1441-AF34-70F3AEF032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00" y="5481452"/>
            <a:ext cx="2160769" cy="9197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70B4A3-6211-6442-A6A5-C59356D30F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012273C8-B89B-C64B-8BCF-F92439A965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2574372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28E2-B08C-E245-85CE-72E0F9DD9B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7699" y="0"/>
            <a:ext cx="1918203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7" y="1467005"/>
            <a:ext cx="10391939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8A713-42BF-764B-ACE1-E5F14D629149}"/>
              </a:ext>
            </a:extLst>
          </p:cNvPr>
          <p:cNvSpPr txBox="1"/>
          <p:nvPr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18BCA1-696F-3742-BCB3-BD6F6F19C2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412395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D76A99-7F3A-B348-91C6-5BB441F5E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E58C-E2FC-244E-8725-88C361D0EE92}"/>
              </a:ext>
            </a:extLst>
          </p:cNvPr>
          <p:cNvSpPr txBox="1"/>
          <p:nvPr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07FDCB-D620-D341-B4D3-D617EE5489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3532802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7267-AFA0-2146-96CA-6E9ED1AE8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927" y="0"/>
            <a:ext cx="893807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449174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7267-AFA0-2146-96CA-6E9ED1AE8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2624" y="0"/>
            <a:ext cx="99793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99530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228324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385E569-55BC-5C48-9848-9D3B42C098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7818" y="1414639"/>
            <a:ext cx="4938183" cy="27453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645570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41E2C-F269-E042-878D-50C8271BF3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111"/>
          <a:stretch/>
        </p:blipFill>
        <p:spPr>
          <a:xfrm>
            <a:off x="-1" y="1"/>
            <a:ext cx="9758892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077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667205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14027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569120-2A28-9844-B30F-0727EFCABB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7745" y="1406934"/>
            <a:ext cx="3339737" cy="3063465"/>
          </a:xfrm>
          <a:prstGeom prst="rect">
            <a:avLst/>
          </a:prstGeom>
        </p:spPr>
        <p:txBody>
          <a:bodyPr/>
          <a:lstStyle>
            <a:lvl1pPr>
              <a:defRPr sz="2667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148419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EB34E-678E-A64B-A3F9-DAC4E1A194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5192" y="0"/>
            <a:ext cx="6286809" cy="450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BA0E6-01E5-634D-ABCA-604CFC7373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5"/>
          <a:stretch/>
        </p:blipFill>
        <p:spPr>
          <a:xfrm>
            <a:off x="0" y="0"/>
            <a:ext cx="117607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67F12-A0E1-FD47-88F5-041934B31D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437" y="4140789"/>
            <a:ext cx="6060564" cy="27172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07619-AB4B-9842-A203-25BD5AF804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6184" y="1724126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1860300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06699-F1CB-5542-BA89-C1F4C561A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31C0-83CB-554F-B1C3-E5974EF5AE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5663"/>
            <a:ext cx="12192000" cy="31790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77A507-8274-FE48-B512-329AA925C9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89718" y="1784351"/>
            <a:ext cx="4938183" cy="27453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3122599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FA58B8-D79A-4B4B-8520-450E9C3640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76855-2E03-B945-AE74-D70A33B4D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55" y="5408161"/>
            <a:ext cx="2160765" cy="9197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2A2406-A758-AB47-A6D4-DDACFFBBB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F12D5491-F407-E748-9126-E6A9FDCAE9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10242294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AF003-23F5-894D-B8AB-811C7811B7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6135D8-FA1C-5145-8842-E2384EB07F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6445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07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70880E7E-61E3-6143-A119-02E92CB14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0872" y="0"/>
            <a:ext cx="6811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C352-9656-3A4D-BA45-A01BD9EAAE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408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25372-6C13-E145-BABA-080C17A736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9763" y="-3817"/>
            <a:ext cx="9322237" cy="6861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D6194-0CFE-D143-B56E-2522B46654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415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2E9C6-12D5-6842-A2C9-CDF10492A1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755" y="1"/>
            <a:ext cx="706024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BA3A5-1690-774F-A01E-DF18CF8C11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5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D0CB9B-22E9-E946-9632-EB99DE323C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5298" y="2876895"/>
            <a:ext cx="2119921" cy="90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3CA86-0FAA-3443-B457-BCD96DF3DE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33"/>
            <a:ext cx="4131733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10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6BAB0-04C1-BA4F-B48F-B900BFCA942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EAAB00"/>
              </a:gs>
              <a:gs pos="0">
                <a:srgbClr val="FFDD0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B356-8966-D342-ADA5-B9F5F79B5A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4933" y="0"/>
            <a:ext cx="5317067" cy="4538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A9F08-94D3-2245-98ED-854450D7F7D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5037" y="624192"/>
            <a:ext cx="2108647" cy="8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68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10D28-6F6D-C44D-9F40-AA43F6D51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62"/>
            <a:ext cx="12192000" cy="686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7E50D-A285-024A-8EB2-F7A3E4E8ED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47" y="2894009"/>
            <a:ext cx="2119924" cy="9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519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9958BD-B443-B145-8FB7-9D1DFD7D28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81B82E-3285-1441-AF34-70F3AEF032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00" y="5481452"/>
            <a:ext cx="2160769" cy="91978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70B4A3-6211-6442-A6A5-C59356D30F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012273C8-B89B-C64B-8BCF-F92439A9653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5587081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3FA58B8-D79A-4B4B-8520-450E9C364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76855-2E03-B945-AE74-D70A33B4D3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55" y="5408161"/>
            <a:ext cx="2160765" cy="91978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62A2406-A758-AB47-A6D4-DDACFFBBB35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2" name="Content Placeholder 24">
            <a:extLst>
              <a:ext uri="{FF2B5EF4-FFF2-40B4-BE49-F238E27FC236}">
                <a16:creationId xmlns:a16="http://schemas.microsoft.com/office/drawing/2014/main" id="{F12D5491-F407-E748-9126-E6A9FDCAE92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926883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AE25089-0EC2-E048-BC50-A968BF9EC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3115" y="10093"/>
            <a:ext cx="7518884" cy="683944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7B901D-287F-3345-B1F3-AE0B75BE22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7738533" cy="6841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93C10-ACD1-3A48-A4F3-6EC4E83F4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F657E2-3296-EA49-B497-452B64D17B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CC3774-D081-D749-8B7C-1DCC2F5A1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6F16522E-2466-B445-B66D-884CCA241A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3787517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CAE25089-0EC2-E048-BC50-A968BF9EC7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673115" y="10093"/>
            <a:ext cx="7518884" cy="6839441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7B901D-287F-3345-B1F3-AE0B75BE2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7738533" cy="6841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93C10-ACD1-3A48-A4F3-6EC4E83F42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F657E2-3296-EA49-B497-452B64D17B8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CC3774-D081-D749-8B7C-1DCC2F5A1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6F16522E-2466-B445-B66D-884CCA241A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33053353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786CB-19C0-B540-BF1A-581948C853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1201" y="8468"/>
            <a:ext cx="5130799" cy="686544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D84605B-DC15-4E46-B6DE-34E8EC1850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7738533" cy="6841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48307-402E-7844-8E09-6984F7EF79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EBDED3-753E-3642-A6BE-6585EB491A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5D7D212A-16DB-5345-A1F8-023F2CD9A20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0C629-96FD-7C4F-B9E8-B3A46531377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1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on the floor&#10;&#10;Description automatically generated">
            <a:extLst>
              <a:ext uri="{FF2B5EF4-FFF2-40B4-BE49-F238E27FC236}">
                <a16:creationId xmlns:a16="http://schemas.microsoft.com/office/drawing/2014/main" id="{4AA30F7B-2C5C-C14E-8D19-EA3B58AF15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746" y="0"/>
            <a:ext cx="9203255" cy="6858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9F928E2-0920-FF4E-A28A-ADAA84B536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99"/>
            <a:ext cx="7738533" cy="6855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F4149-5530-8D43-B4EB-833E945BBFB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-3899"/>
            <a:ext cx="677333" cy="68551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0C23EE-CE94-9D41-AB22-C23DE130A1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123C678C-C48B-D047-AB47-785AB26EA69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6051E-ED5C-944C-B33E-603E1F578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113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955E3-433C-A542-960A-5A811E831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05035" y="0"/>
            <a:ext cx="7286965" cy="6858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7B901D-287F-3345-B1F3-AE0B75BE22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467"/>
            <a:ext cx="7738533" cy="6866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93C10-ACD1-3A48-A4F3-6EC4E83F4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CC3774-D081-D749-8B7C-1DCC2F5A1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6F16522E-2466-B445-B66D-884CCA241A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6A3B4-F02A-FE47-8E89-D7C489C40D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2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6ABE-A3C9-3B42-ADAC-AA813D8FC1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7" y="1411626"/>
            <a:ext cx="12175067" cy="4802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CA4C3-A2CC-A943-94C0-EBC36402AD22}"/>
              </a:ext>
            </a:extLst>
          </p:cNvPr>
          <p:cNvSpPr txBox="1"/>
          <p:nvPr userDrawn="1"/>
        </p:nvSpPr>
        <p:spPr>
          <a:xfrm>
            <a:off x="7721602" y="6194015"/>
            <a:ext cx="413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un Life Sans Regular" panose="02000503000000020004" pitchFamily="2" charset="77"/>
              </a:rPr>
              <a:t>Life’s brighter under the sun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ED9ABDD-1D85-B049-8468-EA56A976F5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1572" y="5488306"/>
            <a:ext cx="2111465" cy="8987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BA9A8C-B883-064F-8723-2637F631A6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7531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8966D579-5820-3841-8B9F-2C60F1C25E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23676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1093385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6943D-BC21-AE4E-B691-2C6D38342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0DDAB4D-328A-D74B-BBA0-E1B5AA58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6" y="1467005"/>
            <a:ext cx="10981505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ABC691-55E5-FD4E-A670-E6ED826C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D47C4-A8A5-324A-AA43-51069F95978D}"/>
              </a:ext>
            </a:extLst>
          </p:cNvPr>
          <p:cNvSpPr txBox="1"/>
          <p:nvPr userDrawn="1"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E2249B0-5620-3D41-804D-99C5E3A6B8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24778391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FE5980-0A3A-E441-B2BB-A5D9EAB03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3F1F5D7-D06A-AE45-8926-37EC03DD90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6" y="1467005"/>
            <a:ext cx="10981505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CAADC-68C1-0B4C-B7B1-DD056DFF0B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044" y="5146172"/>
            <a:ext cx="4118008" cy="170458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42D20E-0657-584F-A7E4-AD35B7399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7C37E-CEB8-F346-91EB-3076A1626D1B}"/>
              </a:ext>
            </a:extLst>
          </p:cNvPr>
          <p:cNvSpPr txBox="1"/>
          <p:nvPr userDrawn="1"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4F02DC-D120-F14E-80E6-363F9ED73B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7467310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7428E2-B08C-E245-85CE-72E0F9DD9B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7699" y="0"/>
            <a:ext cx="1918203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A3DBFE4-11EE-C945-BCC4-8D97A496F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5F01242-8E52-8D4A-9DA8-8DC8609F63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BB40D63C-80E9-5349-9B9D-4C23F3C0159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7" y="1467005"/>
            <a:ext cx="10391939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8A713-42BF-764B-ACE1-E5F14D629149}"/>
              </a:ext>
            </a:extLst>
          </p:cNvPr>
          <p:cNvSpPr txBox="1"/>
          <p:nvPr userDrawn="1"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18BCA1-696F-3742-BCB3-BD6F6F19C2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Leadership Update</a:t>
            </a:r>
          </a:p>
        </p:txBody>
      </p:sp>
    </p:spTree>
    <p:extLst>
      <p:ext uri="{BB962C8B-B14F-4D97-AF65-F5344CB8AC3E}">
        <p14:creationId xmlns:p14="http://schemas.microsoft.com/office/powerpoint/2010/main" val="149959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D76A99-7F3A-B348-91C6-5BB441F5E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40533" y="6365165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E58C-E2FC-244E-8725-88C361D0EE92}"/>
              </a:ext>
            </a:extLst>
          </p:cNvPr>
          <p:cNvSpPr txBox="1"/>
          <p:nvPr userDrawn="1"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07FDCB-D620-D341-B4D3-D617EE5489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Leadership Update</a:t>
            </a:r>
          </a:p>
        </p:txBody>
      </p:sp>
    </p:spTree>
    <p:extLst>
      <p:ext uri="{BB962C8B-B14F-4D97-AF65-F5344CB8AC3E}">
        <p14:creationId xmlns:p14="http://schemas.microsoft.com/office/powerpoint/2010/main" val="10852824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7267-AFA0-2146-96CA-6E9ED1AE8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927" y="0"/>
            <a:ext cx="893807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71166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0A7267-AFA0-2146-96CA-6E9ED1AE8F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2624" y="0"/>
            <a:ext cx="99793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57942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786CB-19C0-B540-BF1A-581948C853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1201" y="8468"/>
            <a:ext cx="5130799" cy="6865448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8D84605B-DC15-4E46-B6DE-34E8EC1850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467"/>
            <a:ext cx="7738533" cy="6841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48307-402E-7844-8E09-6984F7EF79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CEBDED3-753E-3642-A6BE-6585EB491A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5D7D212A-16DB-5345-A1F8-023F2CD9A20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0C629-96FD-7C4F-B9E8-B3A4653137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03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092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2127934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8385E569-55BC-5C48-9848-9D3B42C098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57818" y="1414639"/>
            <a:ext cx="4938183" cy="27453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754618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41E2C-F269-E042-878D-50C8271BF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111"/>
          <a:stretch/>
        </p:blipFill>
        <p:spPr>
          <a:xfrm>
            <a:off x="-1" y="1"/>
            <a:ext cx="9758892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7F60A9A-93A1-AB4D-BBC6-22D23D2B2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0775" y="1515970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91592206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44D96-56D4-624C-9FD7-1E1AAE150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214027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C1FA3-7130-AB49-90DF-8A2A3791EC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9000"/>
            <a:ext cx="3979333" cy="345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569120-2A28-9844-B30F-0727EFCABB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17745" y="1406934"/>
            <a:ext cx="3339737" cy="3063465"/>
          </a:xfrm>
          <a:prstGeom prst="rect">
            <a:avLst/>
          </a:prstGeom>
        </p:spPr>
        <p:txBody>
          <a:bodyPr/>
          <a:lstStyle>
            <a:lvl1pPr>
              <a:defRPr sz="2667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574120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5EB34E-678E-A64B-A3F9-DAC4E1A194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5192" y="0"/>
            <a:ext cx="6286809" cy="45096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BA0E6-01E5-634D-ABCA-604CFC737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75"/>
          <a:stretch/>
        </p:blipFill>
        <p:spPr>
          <a:xfrm>
            <a:off x="0" y="0"/>
            <a:ext cx="1176078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67F12-A0E1-FD47-88F5-041934B31D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1437" y="4140789"/>
            <a:ext cx="6060564" cy="27172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07619-AB4B-9842-A203-25BD5AF804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36184" y="1724126"/>
            <a:ext cx="4866216" cy="2785533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rgbClr val="003946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rgbClr val="003946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41840631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06699-F1CB-5542-BA89-C1F4C561AC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C31C0-83CB-554F-B1C3-E5974EF5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5663"/>
            <a:ext cx="12192000" cy="317905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77A507-8274-FE48-B512-329AA925C9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89718" y="1784351"/>
            <a:ext cx="4938183" cy="2745316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Sun Life Sans Light" panose="02000503000000020004" pitchFamily="2" charset="77"/>
              </a:defRPr>
            </a:lvl1pPr>
            <a:lvl2pPr>
              <a:defRPr sz="3200" b="0" i="0">
                <a:latin typeface="Sun Life Sans Light" panose="02000503000000020004" pitchFamily="2" charset="77"/>
              </a:defRPr>
            </a:lvl2pPr>
            <a:lvl3pPr>
              <a:defRPr sz="3200" b="0" i="0">
                <a:latin typeface="Sun Life Sans Light" panose="02000503000000020004" pitchFamily="2" charset="77"/>
              </a:defRPr>
            </a:lvl3pPr>
            <a:lvl4pPr>
              <a:defRPr sz="3200" b="0" i="0">
                <a:latin typeface="Sun Life Sans Light" panose="02000503000000020004" pitchFamily="2" charset="77"/>
              </a:defRPr>
            </a:lvl4pPr>
            <a:lvl5pPr>
              <a:defRPr sz="3200" b="0" i="0">
                <a:latin typeface="Sun Life Sans Light" panose="02000503000000020004" pitchFamily="2" charset="77"/>
              </a:defRPr>
            </a:lvl5pPr>
          </a:lstStyle>
          <a:p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Duis sit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amet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pulvinar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odio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sed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commodo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neque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</a:t>
            </a:r>
            <a:r>
              <a:rPr lang="en-US" sz="3200" b="0" i="0" dirty="0" err="1">
                <a:solidFill>
                  <a:schemeClr val="bg1"/>
                </a:solidFill>
                <a:latin typeface="Sun Life Sans Light" panose="02000503000000020004" pitchFamily="2" charset="77"/>
              </a:rPr>
              <a:t>aliquam</a:t>
            </a:r>
            <a:r>
              <a:rPr lang="en-US" sz="3200" b="0" i="0" dirty="0">
                <a:solidFill>
                  <a:schemeClr val="bg1"/>
                </a:solidFill>
                <a:latin typeface="Sun Life Sans Light" panose="02000503000000020004" pitchFamily="2" charset="77"/>
              </a:rPr>
              <a:t> eta vestibulum lorem.</a:t>
            </a:r>
          </a:p>
        </p:txBody>
      </p:sp>
    </p:spTree>
    <p:extLst>
      <p:ext uri="{BB962C8B-B14F-4D97-AF65-F5344CB8AC3E}">
        <p14:creationId xmlns:p14="http://schemas.microsoft.com/office/powerpoint/2010/main" val="24001063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CAF003-23F5-894D-B8AB-811C7811B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6135D8-FA1C-5145-8842-E2384EB07F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6445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533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70880E7E-61E3-6143-A119-02E92CB14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0872" y="0"/>
            <a:ext cx="681112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0AC352-9656-3A4D-BA45-A01BD9EAAEE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67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A25372-6C13-E145-BABA-080C17A73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9763" y="-3817"/>
            <a:ext cx="9322237" cy="6861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330D2A-3DB8-ED40-B5E4-6C974E83B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CC002A-938D-BB47-BCC3-20D77521794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AD6194-0CFE-D143-B56E-2522B46654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201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E2E9C6-12D5-6842-A2C9-CDF10492A1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1755" y="1"/>
            <a:ext cx="7060245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94E626-44C7-C748-8E4B-936B185A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23" t="1623" b="1312"/>
          <a:stretch/>
        </p:blipFill>
        <p:spPr>
          <a:xfrm>
            <a:off x="2" y="-1"/>
            <a:ext cx="7755333" cy="68580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6F18E9-A00D-094C-AFB6-D40F5D0B499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066" y="0"/>
            <a:ext cx="6366933" cy="61298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6BA3A5-1690-774F-A01E-DF18CF8C118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41" y="2876895"/>
            <a:ext cx="2119921" cy="9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6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on the floor&#10;&#10;Description automatically generated">
            <a:extLst>
              <a:ext uri="{FF2B5EF4-FFF2-40B4-BE49-F238E27FC236}">
                <a16:creationId xmlns:a16="http://schemas.microsoft.com/office/drawing/2014/main" id="{4AA30F7B-2C5C-C14E-8D19-EA3B58AF15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746" y="0"/>
            <a:ext cx="9203255" cy="685800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9F928E2-0920-FF4E-A28A-ADAA84B536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99"/>
            <a:ext cx="7738533" cy="6855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FF4149-5530-8D43-B4EB-833E945BBFB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-3899"/>
            <a:ext cx="677333" cy="68551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40C23EE-CE94-9D41-AB22-C23DE130A12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3" name="Content Placeholder 24">
            <a:extLst>
              <a:ext uri="{FF2B5EF4-FFF2-40B4-BE49-F238E27FC236}">
                <a16:creationId xmlns:a16="http://schemas.microsoft.com/office/drawing/2014/main" id="{123C678C-C48B-D047-AB47-785AB26EA69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16051E-ED5C-944C-B33E-603E1F5787A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162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D0CB9B-22E9-E946-9632-EB99DE323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5298" y="2876895"/>
            <a:ext cx="2119921" cy="90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43CA86-0FAA-3443-B457-BCD96DF3DE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33"/>
            <a:ext cx="4131733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645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06BAB0-04C1-BA4F-B48F-B900BFCA94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EAAB00"/>
              </a:gs>
              <a:gs pos="0">
                <a:srgbClr val="FFDD00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CB356-8966-D342-ADA5-B9F5F79B5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4933" y="0"/>
            <a:ext cx="5317067" cy="4538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4A9F08-94D3-2245-98ED-854450D7F7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5037" y="624192"/>
            <a:ext cx="2108647" cy="8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565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10D28-6F6D-C44D-9F40-AA43F6D514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62"/>
            <a:ext cx="12192000" cy="686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7E50D-A285-024A-8EB2-F7A3E4E8ED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47" y="2894009"/>
            <a:ext cx="2119924" cy="9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237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40" y="117170"/>
            <a:ext cx="10524611" cy="6774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96365" y="63454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7241D-DFDB-4383-B250-8209EF187391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00225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645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073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620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062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335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2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D955E3-433C-A542-960A-5A811E83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05035" y="0"/>
            <a:ext cx="7286965" cy="685800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7B901D-287F-3345-B1F3-AE0B75BE22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467"/>
            <a:ext cx="7738533" cy="68664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93C10-ACD1-3A48-A4F3-6EC4E83F42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200" y="8467"/>
            <a:ext cx="677333" cy="68410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CC3774-D081-D749-8B7C-1DCC2F5A14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2798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6F16522E-2466-B445-B66D-884CCA241AD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8944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6A3B4-F02A-FE47-8E89-D7C489C40D4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142" y="5498697"/>
            <a:ext cx="2160765" cy="9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507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13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53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600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220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2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-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83132-1844-9042-A692-25902B05D0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5F142-5952-E744-A038-90AF8B631D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249" y="4156328"/>
            <a:ext cx="2472267" cy="423333"/>
          </a:xfrm>
          <a:prstGeom prst="rect">
            <a:avLst/>
          </a:prstGeom>
        </p:spPr>
      </p:pic>
      <p:sp>
        <p:nvSpPr>
          <p:cNvPr id="14" name="Content Placeholder 24">
            <a:extLst>
              <a:ext uri="{FF2B5EF4-FFF2-40B4-BE49-F238E27FC236}">
                <a16:creationId xmlns:a16="http://schemas.microsoft.com/office/drawing/2014/main" id="{C52EBD12-F557-9241-8133-70E7E38F9F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54143" y="4176097"/>
            <a:ext cx="2124175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i="0">
                <a:solidFill>
                  <a:schemeClr val="bg1"/>
                </a:solidFill>
                <a:latin typeface="Sun Life Sans Medium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/>
              <a:t>Month, 20XX</a:t>
            </a:r>
          </a:p>
        </p:txBody>
      </p:sp>
      <p:sp>
        <p:nvSpPr>
          <p:cNvPr id="15" name="Content Placeholder 26">
            <a:extLst>
              <a:ext uri="{FF2B5EF4-FFF2-40B4-BE49-F238E27FC236}">
                <a16:creationId xmlns:a16="http://schemas.microsoft.com/office/drawing/2014/main" id="{945A50BF-A06C-9740-B96C-55AC0B851A80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3250" y="608043"/>
            <a:ext cx="2341033" cy="3488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 i="0">
                <a:solidFill>
                  <a:srgbClr val="DD7232"/>
                </a:solidFill>
                <a:latin typeface="Sun Life Sans Medium" panose="02000503000000020004" pitchFamily="2" charset="77"/>
              </a:defRPr>
            </a:lvl1pPr>
          </a:lstStyle>
          <a:p>
            <a:pPr lvl="0"/>
            <a:r>
              <a:rPr lang="en-CA"/>
              <a:t>Draft 2.0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A44E081-84C9-664D-987D-69F076FC84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250" y="1782825"/>
            <a:ext cx="7077711" cy="1357028"/>
          </a:xfrm>
          <a:prstGeom prst="rect">
            <a:avLst/>
          </a:prstGeom>
        </p:spPr>
        <p:txBody>
          <a:bodyPr/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4800" b="0" i="0" spc="133" baseline="0">
                <a:solidFill>
                  <a:srgbClr val="003946"/>
                </a:solidFill>
                <a:latin typeface="Sun Life Sans Medium" panose="02000503000000020004" pitchFamily="2" charset="77"/>
                <a:cs typeface="Calibri" panose="020F0502020204030204" pitchFamily="34" charset="0"/>
              </a:defRPr>
            </a:lvl1pPr>
          </a:lstStyle>
          <a:p>
            <a:r>
              <a:rPr lang="en-CA"/>
              <a:t>Presentation title is written here</a:t>
            </a:r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FB98070-6F45-1547-8C48-8BB3F9923E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85365"/>
            <a:ext cx="7077711" cy="49741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133" b="0" i="0">
                <a:solidFill>
                  <a:srgbClr val="DD7232"/>
                </a:solidFill>
                <a:latin typeface="Sun Life Sans" panose="02000503000000020004" pitchFamily="2" charset="77"/>
              </a:defRPr>
            </a:lvl1pPr>
          </a:lstStyle>
          <a:p>
            <a:pPr lvl="0"/>
            <a:r>
              <a:rPr lang="en-CA" err="1"/>
              <a:t>Lorem</a:t>
            </a:r>
            <a:r>
              <a:rPr lang="en-CA"/>
              <a:t> </a:t>
            </a:r>
            <a:r>
              <a:rPr lang="en-CA" err="1"/>
              <a:t>ipsum</a:t>
            </a:r>
            <a:r>
              <a:rPr lang="en-CA"/>
              <a:t> </a:t>
            </a:r>
            <a:r>
              <a:rPr lang="en-CA" err="1"/>
              <a:t>dolor</a:t>
            </a:r>
            <a:r>
              <a:rPr lang="en-CA"/>
              <a:t> sit </a:t>
            </a:r>
            <a:r>
              <a:rPr lang="en-CA" err="1"/>
              <a:t>nibh</a:t>
            </a:r>
            <a:r>
              <a:rPr lang="en-CA"/>
              <a:t> </a:t>
            </a:r>
            <a:r>
              <a:rPr lang="en-CA" err="1"/>
              <a:t>consectetuer</a:t>
            </a:r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746C0-11C7-6D48-9F5D-F0D62CC2D8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6961" y="5569338"/>
            <a:ext cx="2112000" cy="89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32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D76A99-7F3A-B348-91C6-5BB441F5E7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E58C-E2FC-244E-8725-88C361D0EE92}"/>
              </a:ext>
            </a:extLst>
          </p:cNvPr>
          <p:cNvSpPr txBox="1"/>
          <p:nvPr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407FDCB-D620-D341-B4D3-D617EE5489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372944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6B6ABE-A3C9-3B42-ADAC-AA813D8FC1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7" y="1411626"/>
            <a:ext cx="12175067" cy="4802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CA4C3-A2CC-A943-94C0-EBC36402AD22}"/>
              </a:ext>
            </a:extLst>
          </p:cNvPr>
          <p:cNvSpPr txBox="1"/>
          <p:nvPr/>
        </p:nvSpPr>
        <p:spPr>
          <a:xfrm>
            <a:off x="7721602" y="6194015"/>
            <a:ext cx="413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Sun Life Sans Regular" panose="02000503000000020004" pitchFamily="2" charset="77"/>
              </a:rPr>
              <a:t>Life’s brighter under the sun</a:t>
            </a: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7ED9ABDD-1D85-B049-8468-EA56A976F5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31572" y="5488306"/>
            <a:ext cx="2111465" cy="8987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BA9A8C-B883-064F-8723-2637F631A6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7531" y="1851565"/>
            <a:ext cx="5573203" cy="1306751"/>
          </a:xfrm>
          <a:prstGeom prst="rect">
            <a:avLst/>
          </a:prstGeom>
        </p:spPr>
        <p:txBody>
          <a:bodyPr/>
          <a:lstStyle>
            <a:lvl1pPr>
              <a:lnSpc>
                <a:spcPts val="5067"/>
              </a:lnSpc>
              <a:spcBef>
                <a:spcPts val="0"/>
              </a:spcBef>
              <a:defRPr sz="4800" b="0" i="0">
                <a:solidFill>
                  <a:srgbClr val="003946"/>
                </a:solidFill>
                <a:latin typeface="Sun Life Sans Light" panose="02000503000000020004" pitchFamily="2" charset="77"/>
                <a:cs typeface="Calibri"/>
              </a:defRPr>
            </a:lvl1pPr>
          </a:lstStyle>
          <a:p>
            <a:r>
              <a:rPr lang="en-CA" dirty="0"/>
              <a:t>Presentation title </a:t>
            </a:r>
            <a:br>
              <a:rPr lang="en-CA" dirty="0"/>
            </a:br>
            <a:r>
              <a:rPr lang="en-CA" dirty="0"/>
              <a:t>is written here</a:t>
            </a:r>
            <a:endParaRPr lang="en-US" dirty="0"/>
          </a:p>
        </p:txBody>
      </p:sp>
      <p:sp>
        <p:nvSpPr>
          <p:cNvPr id="11" name="Content Placeholder 24">
            <a:extLst>
              <a:ext uri="{FF2B5EF4-FFF2-40B4-BE49-F238E27FC236}">
                <a16:creationId xmlns:a16="http://schemas.microsoft.com/office/drawing/2014/main" id="{8966D579-5820-3841-8B9F-2C60F1C25EE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123676" y="4244571"/>
            <a:ext cx="2341033" cy="3711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latin typeface="Sun Life Sans Regular" panose="02000503000000020004" pitchFamily="2" charset="77"/>
              </a:defRPr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CA" dirty="0"/>
              <a:t>Month, 20XX</a:t>
            </a:r>
          </a:p>
        </p:txBody>
      </p:sp>
    </p:spTree>
    <p:extLst>
      <p:ext uri="{BB962C8B-B14F-4D97-AF65-F5344CB8AC3E}">
        <p14:creationId xmlns:p14="http://schemas.microsoft.com/office/powerpoint/2010/main" val="2662766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6943D-BC21-AE4E-B691-2C6D38342F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8" name="Content Placeholder 14">
            <a:extLst>
              <a:ext uri="{FF2B5EF4-FFF2-40B4-BE49-F238E27FC236}">
                <a16:creationId xmlns:a16="http://schemas.microsoft.com/office/drawing/2014/main" id="{30DDAB4D-328A-D74B-BBA0-E1B5AA58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6" y="1467005"/>
            <a:ext cx="10981505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EAAB00"/>
              </a:buClr>
              <a:defRPr sz="1600">
                <a:solidFill>
                  <a:srgbClr val="003946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DABC691-55E5-FD4E-A670-E6ED826C3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D47C4-A8A5-324A-AA43-51069F95978D}"/>
              </a:ext>
            </a:extLst>
          </p:cNvPr>
          <p:cNvSpPr txBox="1"/>
          <p:nvPr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E2249B0-5620-3D41-804D-99C5E3A6B8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111879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FE5980-0A3A-E441-B2BB-A5D9EAB039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891" y="550334"/>
            <a:ext cx="9181063" cy="774700"/>
          </a:xfrm>
          <a:prstGeom prst="rect">
            <a:avLst/>
          </a:prstGeom>
        </p:spPr>
        <p:txBody>
          <a:bodyPr lIns="0">
            <a:noAutofit/>
          </a:bodyPr>
          <a:lstStyle>
            <a:lvl1pPr>
              <a:defRPr sz="3333">
                <a:latin typeface="Sun Life Sans Regular" panose="02000503000000020004" pitchFamily="2" charset="77"/>
              </a:defRPr>
            </a:lvl1pPr>
          </a:lstStyle>
          <a:p>
            <a:r>
              <a:rPr lang="en-CA" dirty="0"/>
              <a:t>Headline goes here </a:t>
            </a:r>
            <a:endParaRPr lang="en-US" dirty="0"/>
          </a:p>
        </p:txBody>
      </p:sp>
      <p:sp>
        <p:nvSpPr>
          <p:cNvPr id="9" name="Content Placeholder 14">
            <a:extLst>
              <a:ext uri="{FF2B5EF4-FFF2-40B4-BE49-F238E27FC236}">
                <a16:creationId xmlns:a16="http://schemas.microsoft.com/office/drawing/2014/main" id="{B3F1F5D7-D06A-AE45-8926-37EC03DD90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5246" y="1467005"/>
            <a:ext cx="10981505" cy="4531459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1pPr>
            <a:lvl2pPr marL="115197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2pPr>
            <a:lvl3pPr marL="316792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3pPr>
            <a:lvl4pPr marL="475188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4pPr>
            <a:lvl5pPr marL="638384" indent="-163196">
              <a:buClr>
                <a:srgbClr val="FEBE10"/>
              </a:buClr>
              <a:defRPr sz="1600">
                <a:solidFill>
                  <a:srgbClr val="555555"/>
                </a:solidFill>
                <a:latin typeface="Sun Life Sans Regular" panose="02000503000000020004" pitchFamily="2" charset="77"/>
              </a:defRPr>
            </a:lvl5pPr>
          </a:lstStyle>
          <a:p>
            <a:pPr lvl="0"/>
            <a:r>
              <a:rPr lang="en-CA" dirty="0"/>
              <a:t>Add text here</a:t>
            </a:r>
          </a:p>
          <a:p>
            <a:pPr lvl="1"/>
            <a:r>
              <a:rPr lang="en-CA" dirty="0"/>
              <a:t>bullet level 1</a:t>
            </a:r>
          </a:p>
          <a:p>
            <a:pPr lvl="2"/>
            <a:r>
              <a:rPr lang="en-CA" dirty="0"/>
              <a:t>bullet level 2</a:t>
            </a:r>
          </a:p>
          <a:p>
            <a:pPr lvl="3"/>
            <a:r>
              <a:rPr lang="en-CA" dirty="0"/>
              <a:t>bullet level 3</a:t>
            </a:r>
          </a:p>
          <a:p>
            <a:pPr lvl="4"/>
            <a:r>
              <a:rPr lang="en-CA" dirty="0"/>
              <a:t>bullet level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6CAADC-68C1-0B4C-B7B1-DD056DFF0B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4044" y="5146172"/>
            <a:ext cx="4118008" cy="1704585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42D20E-0657-584F-A7E4-AD35B7399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6769" y="6375391"/>
            <a:ext cx="576380" cy="278455"/>
          </a:xfrm>
          <a:prstGeom prst="rect">
            <a:avLst/>
          </a:prstGeom>
        </p:spPr>
        <p:txBody>
          <a:bodyPr vert="horz" lIns="91440" tIns="45720" rIns="90000" bIns="45720" rtlCol="0" anchor="ctr"/>
          <a:lstStyle>
            <a:lvl1pPr algn="r">
              <a:defRPr sz="1000" b="0">
                <a:solidFill>
                  <a:srgbClr val="003946"/>
                </a:solidFill>
                <a:latin typeface="Sun Life Sans Regular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7C37E-CEB8-F346-91EB-3076A1626D1B}"/>
              </a:ext>
            </a:extLst>
          </p:cNvPr>
          <p:cNvSpPr txBox="1"/>
          <p:nvPr/>
        </p:nvSpPr>
        <p:spPr>
          <a:xfrm>
            <a:off x="600891" y="6386024"/>
            <a:ext cx="1382584" cy="263064"/>
          </a:xfrm>
          <a:prstGeom prst="rect">
            <a:avLst/>
          </a:prstGeom>
          <a:noFill/>
        </p:spPr>
        <p:txBody>
          <a:bodyPr wrap="square" lIns="0" rIns="96000" bIns="6240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000" b="0" i="0" spc="400" baseline="0" dirty="0">
                <a:solidFill>
                  <a:srgbClr val="003946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Sun Life </a:t>
            </a:r>
            <a:r>
              <a:rPr lang="en-CA" sz="1000" b="0" i="0" spc="400" baseline="0" dirty="0">
                <a:solidFill>
                  <a:srgbClr val="FEBE10"/>
                </a:solidFill>
                <a:latin typeface="Sun Life Sans Regular" panose="02000503000000020004" pitchFamily="2" charset="77"/>
                <a:cs typeface="Calibri" panose="020F0502020204030204" pitchFamily="34" charset="0"/>
              </a:rPr>
              <a:t>•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64F02DC-D120-F14E-80E6-363F9ED73B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5132" y="6386023"/>
            <a:ext cx="8619349" cy="267823"/>
          </a:xfrm>
          <a:prstGeom prst="rect">
            <a:avLst/>
          </a:prstGeom>
        </p:spPr>
        <p:txBody>
          <a:bodyPr lIns="0" rIns="0"/>
          <a:lstStyle>
            <a:lvl1pPr>
              <a:buFontTx/>
              <a:buNone/>
              <a:defRPr sz="1000" b="0" i="0" spc="533" baseline="0">
                <a:latin typeface="Sun Life Sans Regular" panose="02000503000000020004" pitchFamily="2" charset="77"/>
              </a:defRPr>
            </a:lvl1pPr>
            <a:lvl2pPr marL="0" indent="0">
              <a:buFontTx/>
              <a:buNone/>
              <a:defRPr/>
            </a:lvl2pPr>
            <a:lvl3pPr marL="361942" indent="0">
              <a:buFontTx/>
              <a:buNone/>
              <a:defRPr/>
            </a:lvl3pPr>
            <a:lvl4pPr marL="599002" indent="0">
              <a:buFontTx/>
              <a:buNone/>
              <a:defRPr/>
            </a:lvl4pPr>
            <a:lvl5pPr marL="836063" indent="0">
              <a:buFontTx/>
              <a:buNone/>
              <a:defRPr/>
            </a:lvl5pPr>
          </a:lstStyle>
          <a:p>
            <a:pPr lvl="0"/>
            <a:r>
              <a:rPr lang="en-US" dirty="0"/>
              <a:t>PPT topic</a:t>
            </a:r>
          </a:p>
        </p:txBody>
      </p:sp>
    </p:spTree>
    <p:extLst>
      <p:ext uri="{BB962C8B-B14F-4D97-AF65-F5344CB8AC3E}">
        <p14:creationId xmlns:p14="http://schemas.microsoft.com/office/powerpoint/2010/main" val="228649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D75003-26F0-2C47-9C65-918FBB6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1" y="6356351"/>
            <a:ext cx="268941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b="1">
                <a:solidFill>
                  <a:srgbClr val="003946"/>
                </a:solidFill>
                <a:latin typeface="Sun Life Sans Bold" panose="02000503000000020004" pitchFamily="2" charset="77"/>
                <a:cs typeface="Calibri"/>
              </a:defRPr>
            </a:lvl1pPr>
          </a:lstStyle>
          <a:p>
            <a:fld id="{86210A36-61D7-4CC3-9E42-4B6B9140E2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97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rgbClr val="003946"/>
          </a:solidFill>
          <a:latin typeface="Calibri"/>
          <a:ea typeface="+mj-ea"/>
          <a:cs typeface="Calibri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3946"/>
          </a:solidFill>
          <a:latin typeface="Calibri"/>
          <a:ea typeface="+mn-ea"/>
          <a:cs typeface="Calibri"/>
        </a:defRPr>
      </a:lvl1pPr>
      <a:lvl2pPr marL="361942" indent="-361942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2pPr>
      <a:lvl3pPr marL="599002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3pPr>
      <a:lvl4pPr marL="836063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4pPr>
      <a:lvl5pPr marL="1073124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DD75003-26F0-2C47-9C65-918FBB621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1" y="6356351"/>
            <a:ext cx="2689412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 b="1">
                <a:solidFill>
                  <a:srgbClr val="003946"/>
                </a:solidFill>
                <a:latin typeface="Sun Life Sans Bold" panose="02000503000000020004" pitchFamily="2" charset="77"/>
                <a:cs typeface="Calibri"/>
              </a:defRPr>
            </a:lvl1pPr>
          </a:lstStyle>
          <a:p>
            <a:fld id="{CD0B62E8-4833-C84D-A86B-4CF3C4DE74F8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554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3733" kern="1200">
          <a:solidFill>
            <a:srgbClr val="003946"/>
          </a:solidFill>
          <a:latin typeface="Calibri"/>
          <a:ea typeface="+mj-ea"/>
          <a:cs typeface="Calibri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2400" kern="1200">
          <a:solidFill>
            <a:srgbClr val="003946"/>
          </a:solidFill>
          <a:latin typeface="Calibri"/>
          <a:ea typeface="+mn-ea"/>
          <a:cs typeface="Calibri"/>
        </a:defRPr>
      </a:lvl1pPr>
      <a:lvl2pPr marL="361942" indent="-361942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2pPr>
      <a:lvl3pPr marL="599002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3pPr>
      <a:lvl4pPr marL="836063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4pPr>
      <a:lvl5pPr marL="1073124" indent="-237061" algn="l" defTabSz="609585" rtl="0" eaLnBrk="1" latinLnBrk="0" hangingPunct="1">
        <a:spcBef>
          <a:spcPct val="20000"/>
        </a:spcBef>
        <a:buClr>
          <a:srgbClr val="EAAB00"/>
        </a:buClr>
        <a:buFont typeface="Arial"/>
        <a:buChar char="•"/>
        <a:tabLst/>
        <a:defRPr sz="1867" kern="1200">
          <a:solidFill>
            <a:srgbClr val="003946"/>
          </a:solidFill>
          <a:latin typeface="Calibri"/>
          <a:ea typeface="+mn-ea"/>
          <a:cs typeface="Calibri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9686-639D-438C-928F-F11C874DDA10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4B9C8-3F47-43C4-84C1-04714DBD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3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3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6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40196" y="922714"/>
            <a:ext cx="7583716" cy="1695796"/>
          </a:xfrm>
        </p:spPr>
        <p:txBody>
          <a:bodyPr/>
          <a:lstStyle/>
          <a:p>
            <a:r>
              <a:rPr lang="en-US" sz="4800" b="1" dirty="0" smtClean="0"/>
              <a:t>Machine Learning</a:t>
            </a:r>
          </a:p>
          <a:p>
            <a:r>
              <a:rPr lang="en-US" sz="3200" b="1" dirty="0" smtClean="0"/>
              <a:t>Resume Screening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2902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ML :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for Resume Screening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033" y="807811"/>
            <a:ext cx="11870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un Life Sans" panose="020B0504030304030303" pitchFamily="34" charset="0"/>
              </a:rPr>
              <a:t>NLP &amp; Machine Learning powered algorithm screens, matches, and ranks resumes to identify best candidates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70619704"/>
              </p:ext>
            </p:extLst>
          </p:nvPr>
        </p:nvGraphicFramePr>
        <p:xfrm>
          <a:off x="1288473" y="2195681"/>
          <a:ext cx="9634452" cy="1129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391517267"/>
              </p:ext>
            </p:extLst>
          </p:nvPr>
        </p:nvGraphicFramePr>
        <p:xfrm>
          <a:off x="1288472" y="4162306"/>
          <a:ext cx="9002684" cy="2274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88472" y="1180055"/>
            <a:ext cx="2818015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un Life Sans" panose="020B0504030304030303" pitchFamily="34" charset="0"/>
              </a:rPr>
              <a:t>Challenge #1 : Volume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2618" y="1180055"/>
            <a:ext cx="4006734" cy="33855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Sun Life Sans" panose="020B0504030304030303" pitchFamily="34" charset="0"/>
              </a:rPr>
              <a:t>Challenge #2 : Quality of Profiles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130" y="1915671"/>
            <a:ext cx="2294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un Life Sans" panose="020B0504030304030303" pitchFamily="34" charset="0"/>
              </a:rPr>
              <a:t>Key Facts 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216129" y="3792974"/>
            <a:ext cx="13251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Sun Life Sans" panose="020B0504030304030303" pitchFamily="34" charset="0"/>
              </a:rPr>
              <a:t>Solution Resume Screening through ML : </a:t>
            </a:r>
          </a:p>
        </p:txBody>
      </p:sp>
    </p:spTree>
    <p:extLst>
      <p:ext uri="{BB962C8B-B14F-4D97-AF65-F5344CB8AC3E}">
        <p14:creationId xmlns:p14="http://schemas.microsoft.com/office/powerpoint/2010/main" val="1290222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68582AE-7DF5-4184-B57F-798FA164EAA3}"/>
              </a:ext>
            </a:extLst>
          </p:cNvPr>
          <p:cNvSpPr/>
          <p:nvPr/>
        </p:nvSpPr>
        <p:spPr>
          <a:xfrm>
            <a:off x="311977" y="1797546"/>
            <a:ext cx="822960" cy="8229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C22C4E-39E7-420E-8EE7-BBB21C72454C}"/>
              </a:ext>
            </a:extLst>
          </p:cNvPr>
          <p:cNvSpPr/>
          <p:nvPr/>
        </p:nvSpPr>
        <p:spPr>
          <a:xfrm>
            <a:off x="2495006" y="1058622"/>
            <a:ext cx="1985554" cy="821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C06207-8D49-4FDF-B9FA-14A8111A4C06}"/>
              </a:ext>
            </a:extLst>
          </p:cNvPr>
          <p:cNvSpPr/>
          <p:nvPr/>
        </p:nvSpPr>
        <p:spPr>
          <a:xfrm>
            <a:off x="2495006" y="4307885"/>
            <a:ext cx="1985554" cy="821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7DFE2C-4F30-4779-B6D2-3C65072566E7}"/>
              </a:ext>
            </a:extLst>
          </p:cNvPr>
          <p:cNvSpPr/>
          <p:nvPr/>
        </p:nvSpPr>
        <p:spPr>
          <a:xfrm>
            <a:off x="2495006" y="2520891"/>
            <a:ext cx="1985554" cy="821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D9273F-E410-478A-9106-AE92D229ACC3}"/>
              </a:ext>
            </a:extLst>
          </p:cNvPr>
          <p:cNvSpPr/>
          <p:nvPr/>
        </p:nvSpPr>
        <p:spPr>
          <a:xfrm>
            <a:off x="5320939" y="1740909"/>
            <a:ext cx="1985554" cy="821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46821C-E245-4F7C-87D3-7C8C3ABF85CC}"/>
              </a:ext>
            </a:extLst>
          </p:cNvPr>
          <p:cNvSpPr/>
          <p:nvPr/>
        </p:nvSpPr>
        <p:spPr>
          <a:xfrm>
            <a:off x="5320939" y="3473594"/>
            <a:ext cx="1985554" cy="8217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E779ED-DCFA-4038-A7CA-21F970414B96}"/>
              </a:ext>
            </a:extLst>
          </p:cNvPr>
          <p:cNvSpPr/>
          <p:nvPr/>
        </p:nvSpPr>
        <p:spPr>
          <a:xfrm>
            <a:off x="5932716" y="5522467"/>
            <a:ext cx="731520" cy="7315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489B31-F97D-4F52-987B-D0C17B75E5C3}"/>
              </a:ext>
            </a:extLst>
          </p:cNvPr>
          <p:cNvCxnSpPr>
            <a:cxnSpLocks/>
          </p:cNvCxnSpPr>
          <p:nvPr/>
        </p:nvCxnSpPr>
        <p:spPr>
          <a:xfrm flipV="1">
            <a:off x="1136310" y="2254498"/>
            <a:ext cx="611209" cy="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0E5738A-04B8-42BD-AB1A-6469349FA27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763486" y="1469496"/>
            <a:ext cx="731520" cy="772436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E784FA-56D8-4913-9941-352608074F5E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3487783" y="1880370"/>
            <a:ext cx="0" cy="64052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FFE4A9-6C71-4414-8896-3F47222E7358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3487783" y="3342639"/>
            <a:ext cx="0" cy="96524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CC6ACB99-53D0-41AA-91DB-FA09BDBE16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4480560" y="2151783"/>
            <a:ext cx="840379" cy="2566976"/>
          </a:xfrm>
          <a:prstGeom prst="bentConnector3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76E8B9B-C013-4B04-9D4B-4B88BF8418ED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6313716" y="2562657"/>
            <a:ext cx="0" cy="910937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FB8134A-151B-4C13-983D-4323F6EA0F29}"/>
              </a:ext>
            </a:extLst>
          </p:cNvPr>
          <p:cNvCxnSpPr>
            <a:cxnSpLocks/>
          </p:cNvCxnSpPr>
          <p:nvPr/>
        </p:nvCxnSpPr>
        <p:spPr>
          <a:xfrm>
            <a:off x="6290168" y="4227586"/>
            <a:ext cx="0" cy="1310861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F2B5F36-CEAD-4539-A8AF-3CFAA86653E7}"/>
              </a:ext>
            </a:extLst>
          </p:cNvPr>
          <p:cNvSpPr txBox="1"/>
          <p:nvPr/>
        </p:nvSpPr>
        <p:spPr>
          <a:xfrm>
            <a:off x="1081130" y="1703469"/>
            <a:ext cx="1231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2"/>
                </a:solidFill>
                <a:latin typeface="Sun Life Sans" panose="020B0504030304030303" pitchFamily="34" charset="0"/>
              </a:rPr>
              <a:t>Candidate </a:t>
            </a:r>
          </a:p>
          <a:p>
            <a:r>
              <a:rPr lang="en-US" sz="1400" b="1" dirty="0" smtClean="0">
                <a:solidFill>
                  <a:schemeClr val="accent2"/>
                </a:solidFill>
                <a:latin typeface="Sun Life Sans" panose="020B0504030304030303" pitchFamily="34" charset="0"/>
              </a:rPr>
              <a:t>Resumes</a:t>
            </a:r>
            <a:endParaRPr lang="en-US" sz="1400" b="1" dirty="0">
              <a:solidFill>
                <a:schemeClr val="accent2"/>
              </a:solidFill>
              <a:latin typeface="Sun Life Sans" panose="020B05040303040303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62C61E-2535-4FF1-8106-6CA1904937AD}"/>
              </a:ext>
            </a:extLst>
          </p:cNvPr>
          <p:cNvSpPr txBox="1"/>
          <p:nvPr/>
        </p:nvSpPr>
        <p:spPr>
          <a:xfrm flipH="1">
            <a:off x="2568313" y="1254772"/>
            <a:ext cx="179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Data</a:t>
            </a:r>
          </a:p>
          <a:p>
            <a:pPr algn="ctr"/>
            <a:r>
              <a:rPr lang="en-US" sz="1200" dirty="0">
                <a:latin typeface="Sun Life Sans" panose="020B0504030304030303" pitchFamily="34" charset="0"/>
              </a:rPr>
              <a:t>Collection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95357A-D475-4E8E-A5AC-33E856C2E725}"/>
              </a:ext>
            </a:extLst>
          </p:cNvPr>
          <p:cNvSpPr txBox="1"/>
          <p:nvPr/>
        </p:nvSpPr>
        <p:spPr>
          <a:xfrm flipH="1">
            <a:off x="5531641" y="1911972"/>
            <a:ext cx="1737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Model Training </a:t>
            </a:r>
            <a:r>
              <a:rPr lang="en-US" sz="1200" dirty="0" smtClean="0">
                <a:latin typeface="Sun Life Sans" panose="020B0504030304030303" pitchFamily="34" charset="0"/>
              </a:rPr>
              <a:t>&amp;  Performance </a:t>
            </a:r>
            <a:r>
              <a:rPr lang="en-US" sz="1200" dirty="0">
                <a:latin typeface="Sun Life Sans" panose="020B0504030304030303" pitchFamily="34" charset="0"/>
              </a:rPr>
              <a:t>tuning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54A508-E349-4523-8B4D-761E9911997C}"/>
              </a:ext>
            </a:extLst>
          </p:cNvPr>
          <p:cNvSpPr txBox="1"/>
          <p:nvPr/>
        </p:nvSpPr>
        <p:spPr>
          <a:xfrm flipH="1">
            <a:off x="2574082" y="4431734"/>
            <a:ext cx="1748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Data</a:t>
            </a:r>
          </a:p>
          <a:p>
            <a:pPr algn="ctr"/>
            <a:r>
              <a:rPr lang="en-US" sz="1200" dirty="0">
                <a:latin typeface="Sun Life Sans" panose="020B0504030304030303" pitchFamily="34" charset="0"/>
              </a:rPr>
              <a:t>Visualization &amp; Analysis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054807-9D9A-4161-A93A-890D6F362D53}"/>
              </a:ext>
            </a:extLst>
          </p:cNvPr>
          <p:cNvSpPr txBox="1"/>
          <p:nvPr/>
        </p:nvSpPr>
        <p:spPr>
          <a:xfrm flipH="1">
            <a:off x="2788300" y="2694425"/>
            <a:ext cx="1534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Data Cleaning </a:t>
            </a:r>
            <a:r>
              <a:rPr lang="en-US" sz="1200" dirty="0" smtClean="0">
                <a:latin typeface="Sun Life Sans" panose="020B0504030304030303" pitchFamily="34" charset="0"/>
              </a:rPr>
              <a:t>&amp;</a:t>
            </a:r>
            <a:endParaRPr lang="en-US" sz="1200" dirty="0">
              <a:latin typeface="Sun Life Sans" panose="020B0504030304030303" pitchFamily="34" charset="0"/>
            </a:endParaRPr>
          </a:p>
          <a:p>
            <a:pPr algn="ctr"/>
            <a:r>
              <a:rPr lang="en-US" sz="1200" dirty="0">
                <a:latin typeface="Sun Life Sans" panose="020B0504030304030303" pitchFamily="34" charset="0"/>
              </a:rPr>
              <a:t>Preparation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0FFB33-019D-4672-9098-7750E182AAC8}"/>
              </a:ext>
            </a:extLst>
          </p:cNvPr>
          <p:cNvSpPr txBox="1"/>
          <p:nvPr/>
        </p:nvSpPr>
        <p:spPr>
          <a:xfrm flipH="1">
            <a:off x="5566954" y="3703992"/>
            <a:ext cx="142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Modal </a:t>
            </a:r>
          </a:p>
          <a:p>
            <a:pPr algn="ctr"/>
            <a:r>
              <a:rPr lang="en-US" sz="1200" dirty="0">
                <a:latin typeface="Sun Life Sans" panose="020B0504030304030303" pitchFamily="34" charset="0"/>
              </a:rPr>
              <a:t>Evaluation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842BAEC-7B02-4AA3-927A-CFB27E18917F}"/>
              </a:ext>
            </a:extLst>
          </p:cNvPr>
          <p:cNvSpPr txBox="1"/>
          <p:nvPr/>
        </p:nvSpPr>
        <p:spPr>
          <a:xfrm flipH="1">
            <a:off x="7109751" y="5602555"/>
            <a:ext cx="2140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/>
                </a:solidFill>
                <a:latin typeface="Sun Life Sans" panose="020B0504030304030303" pitchFamily="34" charset="0"/>
              </a:rPr>
              <a:t>Prediction : Selected</a:t>
            </a:r>
            <a:endParaRPr lang="en-US" sz="1400" b="1" dirty="0">
              <a:solidFill>
                <a:schemeClr val="accent2"/>
              </a:solidFill>
              <a:latin typeface="Sun Life Sans" panose="020B05040303040303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F25A59-1750-499B-A2D2-1C32AE7C0FEA}"/>
              </a:ext>
            </a:extLst>
          </p:cNvPr>
          <p:cNvSpPr txBox="1"/>
          <p:nvPr/>
        </p:nvSpPr>
        <p:spPr>
          <a:xfrm>
            <a:off x="3683612" y="4257092"/>
            <a:ext cx="941089" cy="2366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000" dirty="0" smtClean="0">
                <a:hlinkClick r:id="rId2" action="ppaction://hlinksldjump"/>
              </a:rPr>
              <a:t>Word cloud</a:t>
            </a:r>
            <a:endParaRPr 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55484BF-3668-46CF-9E80-517FAD81A696}"/>
              </a:ext>
            </a:extLst>
          </p:cNvPr>
          <p:cNvSpPr txBox="1"/>
          <p:nvPr/>
        </p:nvSpPr>
        <p:spPr>
          <a:xfrm>
            <a:off x="6909379" y="1566740"/>
            <a:ext cx="1089814" cy="4037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/>
              <a:t>Train </a:t>
            </a:r>
            <a:r>
              <a:rPr lang="en-US" sz="1000" dirty="0"/>
              <a:t>50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/>
              <a:t>Test 22</a:t>
            </a:r>
            <a:endParaRPr lang="en-US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0AF0FF-F5B1-463E-96BD-AB18BA5B99BA}"/>
              </a:ext>
            </a:extLst>
          </p:cNvPr>
          <p:cNvSpPr txBox="1"/>
          <p:nvPr/>
        </p:nvSpPr>
        <p:spPr>
          <a:xfrm>
            <a:off x="5320545" y="1316844"/>
            <a:ext cx="1778166" cy="23664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000" dirty="0"/>
              <a:t>Support Vector Machine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A53A582-A345-4DEC-AFBF-7D6CAFEBBBDE}"/>
              </a:ext>
            </a:extLst>
          </p:cNvPr>
          <p:cNvSpPr txBox="1"/>
          <p:nvPr/>
        </p:nvSpPr>
        <p:spPr>
          <a:xfrm>
            <a:off x="6819615" y="3503219"/>
            <a:ext cx="1616426" cy="37862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Accuracy </a:t>
            </a:r>
            <a:r>
              <a:rPr lang="en-US" sz="1000" dirty="0" smtClean="0"/>
              <a:t>75-80 %</a:t>
            </a:r>
            <a:endParaRPr lang="en-US" sz="10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F1 score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8F797D7-1FFD-4EBB-888F-0D9E12DD49B7}"/>
              </a:ext>
            </a:extLst>
          </p:cNvPr>
          <p:cNvSpPr/>
          <p:nvPr/>
        </p:nvSpPr>
        <p:spPr>
          <a:xfrm>
            <a:off x="8978252" y="4146753"/>
            <a:ext cx="1742653" cy="52397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D14D2CA-976C-4511-B768-5890A0C86697}"/>
              </a:ext>
            </a:extLst>
          </p:cNvPr>
          <p:cNvSpPr txBox="1"/>
          <p:nvPr/>
        </p:nvSpPr>
        <p:spPr>
          <a:xfrm>
            <a:off x="9144695" y="4270241"/>
            <a:ext cx="13503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un Life Sans" panose="020B0504030304030303" pitchFamily="34" charset="0"/>
              </a:rPr>
              <a:t>NLTK Tokenizer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AB6535E-056E-49F5-B570-DD0CF897BC9D}"/>
              </a:ext>
            </a:extLst>
          </p:cNvPr>
          <p:cNvSpPr/>
          <p:nvPr/>
        </p:nvSpPr>
        <p:spPr>
          <a:xfrm>
            <a:off x="5083675" y="1053738"/>
            <a:ext cx="2362801" cy="4189704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n>
                <a:solidFill>
                  <a:schemeClr val="tx1"/>
                </a:solidFill>
                <a:prstDash val="sysDash"/>
              </a:ln>
              <a:noFill/>
              <a:latin typeface="Sun Life Sans" panose="020B05040303040303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F33C04F-FBF9-42BC-8BC8-1EE76861DB08}"/>
              </a:ext>
            </a:extLst>
          </p:cNvPr>
          <p:cNvSpPr txBox="1"/>
          <p:nvPr/>
        </p:nvSpPr>
        <p:spPr>
          <a:xfrm>
            <a:off x="5517251" y="1029092"/>
            <a:ext cx="1337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un Life Sans" panose="020B0504030304030303" pitchFamily="34" charset="0"/>
              </a:rPr>
              <a:t>Classifier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BBFC578-C3BE-48AC-879D-88ABD71622C5}"/>
              </a:ext>
            </a:extLst>
          </p:cNvPr>
          <p:cNvSpPr/>
          <p:nvPr/>
        </p:nvSpPr>
        <p:spPr>
          <a:xfrm>
            <a:off x="6749143" y="5425957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un Life Sans" panose="020B0504030304030303" pitchFamily="34" charset="0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BB6F76D-97D7-4CED-900C-43A549BBFAF4}"/>
              </a:ext>
            </a:extLst>
          </p:cNvPr>
          <p:cNvSpPr/>
          <p:nvPr/>
        </p:nvSpPr>
        <p:spPr>
          <a:xfrm>
            <a:off x="8920931" y="2226689"/>
            <a:ext cx="1797873" cy="61830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n>
                <a:solidFill>
                  <a:schemeClr val="tx1"/>
                </a:solidFill>
              </a:ln>
              <a:latin typeface="Sun Life Sans" panose="020B0504030304030303" pitchFamily="34" charset="0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F6964EF-29E0-424A-B46D-D995BDCB5D39}"/>
              </a:ext>
            </a:extLst>
          </p:cNvPr>
          <p:cNvCxnSpPr/>
          <p:nvPr/>
        </p:nvCxnSpPr>
        <p:spPr>
          <a:xfrm>
            <a:off x="6631047" y="5882907"/>
            <a:ext cx="3195973" cy="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AC6CBC1-6394-4E75-9FF7-5015EDF00BFA}"/>
              </a:ext>
            </a:extLst>
          </p:cNvPr>
          <p:cNvCxnSpPr/>
          <p:nvPr/>
        </p:nvCxnSpPr>
        <p:spPr>
          <a:xfrm flipV="1">
            <a:off x="9792898" y="2845702"/>
            <a:ext cx="26970" cy="1334359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246A67E3-7E75-4951-890E-588E2BEAC7E4}"/>
              </a:ext>
            </a:extLst>
          </p:cNvPr>
          <p:cNvSpPr txBox="1"/>
          <p:nvPr/>
        </p:nvSpPr>
        <p:spPr>
          <a:xfrm>
            <a:off x="9089449" y="2268374"/>
            <a:ext cx="1721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un Life Sans" panose="020B0504030304030303" pitchFamily="34" charset="0"/>
              </a:rPr>
              <a:t>Ranking algorithm </a:t>
            </a:r>
            <a:endParaRPr lang="en-US" sz="1200" dirty="0" smtClean="0">
              <a:latin typeface="Sun Life Sans" panose="020B0504030304030303" pitchFamily="34" charset="0"/>
            </a:endParaRPr>
          </a:p>
          <a:p>
            <a:pPr algn="ctr"/>
            <a:r>
              <a:rPr lang="en-US" sz="1200" dirty="0" smtClean="0">
                <a:latin typeface="Sun Life Sans" panose="020B0504030304030303" pitchFamily="34" charset="0"/>
              </a:rPr>
              <a:t>through </a:t>
            </a:r>
            <a:r>
              <a:rPr lang="en-US" sz="1200" dirty="0">
                <a:latin typeface="Sun Life Sans" panose="020B0504030304030303" pitchFamily="34" charset="0"/>
              </a:rPr>
              <a:t>NLP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6FAE7907-56A3-4D73-BD64-D59538B0C2FB}"/>
              </a:ext>
            </a:extLst>
          </p:cNvPr>
          <p:cNvSpPr/>
          <p:nvPr/>
        </p:nvSpPr>
        <p:spPr>
          <a:xfrm>
            <a:off x="8824214" y="1053738"/>
            <a:ext cx="2394119" cy="4189704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un Life Sans" panose="020B0504030304030303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16F9BD-B8D3-4F6C-B2E1-93069E9E11A5}"/>
              </a:ext>
            </a:extLst>
          </p:cNvPr>
          <p:cNvSpPr txBox="1"/>
          <p:nvPr/>
        </p:nvSpPr>
        <p:spPr>
          <a:xfrm>
            <a:off x="9849579" y="1943845"/>
            <a:ext cx="1287387" cy="3686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000" dirty="0" smtClean="0"/>
              <a:t>Weightage Score</a:t>
            </a:r>
            <a:endParaRPr lang="en-US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4A70152-DA6F-4536-89B5-C742B0C04122}"/>
              </a:ext>
            </a:extLst>
          </p:cNvPr>
          <p:cNvSpPr/>
          <p:nvPr/>
        </p:nvSpPr>
        <p:spPr>
          <a:xfrm>
            <a:off x="3650075" y="974999"/>
            <a:ext cx="1264061" cy="3055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  <a:latin typeface="Sun Life Sans" panose="020B0504030304030303" pitchFamily="34" charset="0"/>
              </a:rPr>
              <a:t>72 resumes</a:t>
            </a:r>
            <a:endParaRPr lang="en-US" sz="1000" b="1" dirty="0">
              <a:solidFill>
                <a:schemeClr val="bg1"/>
              </a:solidFill>
              <a:latin typeface="Sun Life Sans" panose="020B05040303040303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627D3FD-E28E-4355-835C-4C790A9EC2EC}"/>
              </a:ext>
            </a:extLst>
          </p:cNvPr>
          <p:cNvSpPr txBox="1"/>
          <p:nvPr/>
        </p:nvSpPr>
        <p:spPr>
          <a:xfrm>
            <a:off x="3341019" y="2332863"/>
            <a:ext cx="1573117" cy="37457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900" b="1">
                <a:solidFill>
                  <a:schemeClr val="bg1"/>
                </a:solidFill>
                <a:latin typeface="Sun Life Sans" panose="020B05040303040303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 smtClean="0"/>
              <a:t>Remove Stopwords</a:t>
            </a:r>
            <a:endParaRPr lang="en-US" sz="10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dirty="0"/>
              <a:t>Count Vectorizer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33C04F-FBF9-42BC-8BC8-1EE76861DB08}"/>
              </a:ext>
            </a:extLst>
          </p:cNvPr>
          <p:cNvSpPr txBox="1"/>
          <p:nvPr/>
        </p:nvSpPr>
        <p:spPr>
          <a:xfrm>
            <a:off x="9539668" y="1085495"/>
            <a:ext cx="746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Sun Life Sans" panose="020B0504030304030303" pitchFamily="34" charset="0"/>
              </a:rPr>
              <a:t>NLP</a:t>
            </a:r>
            <a:endParaRPr lang="en-US" sz="1600" b="1" dirty="0">
              <a:latin typeface="Sun Life Sans" panose="020B0504030304030303" pitchFamily="34" charset="0"/>
            </a:endParaRPr>
          </a:p>
        </p:txBody>
      </p:sp>
      <p:cxnSp>
        <p:nvCxnSpPr>
          <p:cNvPr id="14" name="Straight Arrow Connector 13"/>
          <p:cNvCxnSpPr>
            <a:endCxn id="81" idx="2"/>
          </p:cNvCxnSpPr>
          <p:nvPr/>
        </p:nvCxnSpPr>
        <p:spPr>
          <a:xfrm flipV="1">
            <a:off x="9819866" y="4670728"/>
            <a:ext cx="29713" cy="121217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ML :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Resume Screening Workflow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04677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648546"/>
              </p:ext>
            </p:extLst>
          </p:nvPr>
        </p:nvGraphicFramePr>
        <p:xfrm>
          <a:off x="234736" y="1018602"/>
          <a:ext cx="11707652" cy="4802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870">
                  <a:extLst>
                    <a:ext uri="{9D8B030D-6E8A-4147-A177-3AD203B41FA5}">
                      <a16:colId xmlns:a16="http://schemas.microsoft.com/office/drawing/2014/main" val="3243075535"/>
                    </a:ext>
                  </a:extLst>
                </a:gridCol>
                <a:gridCol w="4573927">
                  <a:extLst>
                    <a:ext uri="{9D8B030D-6E8A-4147-A177-3AD203B41FA5}">
                      <a16:colId xmlns:a16="http://schemas.microsoft.com/office/drawing/2014/main" val="1550215248"/>
                    </a:ext>
                  </a:extLst>
                </a:gridCol>
                <a:gridCol w="3841559">
                  <a:extLst>
                    <a:ext uri="{9D8B030D-6E8A-4147-A177-3AD203B41FA5}">
                      <a16:colId xmlns:a16="http://schemas.microsoft.com/office/drawing/2014/main" val="135102412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77772414"/>
                    </a:ext>
                  </a:extLst>
                </a:gridCol>
                <a:gridCol w="662016">
                  <a:extLst>
                    <a:ext uri="{9D8B030D-6E8A-4147-A177-3AD203B41FA5}">
                      <a16:colId xmlns:a16="http://schemas.microsoft.com/office/drawing/2014/main" val="4006029026"/>
                    </a:ext>
                  </a:extLst>
                </a:gridCol>
              </a:tblGrid>
              <a:tr h="557486">
                <a:tc>
                  <a:txBody>
                    <a:bodyPr/>
                    <a:lstStyle/>
                    <a:p>
                      <a:r>
                        <a:rPr lang="en-US" sz="1600" dirty="0"/>
                        <a:t>ML Models 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Advantage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Gaps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F1 score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75129"/>
                  </a:ext>
                </a:extLst>
              </a:tr>
              <a:tr h="1653935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Sun Life Sans" panose="020B0504030304030303" pitchFamily="34" charset="0"/>
                        </a:rPr>
                        <a:t>SVM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The main reason to use an SVM instead is because the problem might not be linearly separable. In that case, we will have to use an SVM with a non linear kernel (e.g. RBF).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Sun Life Sans" panose="020B05040303040303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Another related reason to use SVMs is if you are in a highly dimensional space. For example, SVMs have been reported to work better for text classification.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It requires a lot of time for training. So, it is not recommended when we have a large number of training examples</a:t>
                      </a:r>
                      <a:endParaRPr lang="en-US" sz="1200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72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00656"/>
                  </a:ext>
                </a:extLst>
              </a:tr>
              <a:tr h="1124676"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latin typeface="Sun Life Sans" panose="020B0504030304030303" pitchFamily="34" charset="0"/>
                        </a:rPr>
                        <a:t>NaiveBayes</a:t>
                      </a:r>
                      <a:endParaRPr lang="en-US" sz="1200" b="1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It is a probabilistic classifier, which means it predicts on the basis of the probability of an object.</a:t>
                      </a: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Naïve Bayes is one of the fast and easy ML algorithms to predict a class of datasets.</a:t>
                      </a:r>
                    </a:p>
                    <a:p>
                      <a:endParaRPr lang="en-US" sz="1200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Naive Bayes assumes that all features are independent or unrelated, so it cannot learn the relationship between features.</a:t>
                      </a:r>
                    </a:p>
                    <a:p>
                      <a:endParaRPr lang="en-US" sz="1200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61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68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918744"/>
                  </a:ext>
                </a:extLst>
              </a:tr>
              <a:tr h="1444362"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Sun Life Sans" panose="020B0504030304030303" pitchFamily="34" charset="0"/>
                        </a:rPr>
                        <a:t>Random</a:t>
                      </a:r>
                      <a:r>
                        <a:rPr lang="en-US" sz="1200" b="1" baseline="0" dirty="0">
                          <a:latin typeface="Sun Life Sans" panose="020B0504030304030303" pitchFamily="34" charset="0"/>
                        </a:rPr>
                        <a:t> Forest</a:t>
                      </a:r>
                      <a:endParaRPr lang="en-US" sz="1200" b="1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They can handle categorical features very well.</a:t>
                      </a:r>
                    </a:p>
                    <a:p>
                      <a:endParaRPr lang="en-US" sz="1200" b="0" i="0" kern="1200" dirty="0">
                        <a:solidFill>
                          <a:schemeClr val="dk1"/>
                        </a:solidFill>
                        <a:effectLst/>
                        <a:latin typeface="Sun Life Sans" panose="020B0504030304030303" pitchFamily="34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This algorithm can handle high dimensional spaces as well as large number of training examples</a:t>
                      </a:r>
                      <a:endParaRPr lang="en-US" sz="1200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It requires much computational power as well as resources as it builds numerous trees to combine their outputs.</a:t>
                      </a:r>
                    </a:p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un Life Sans" panose="020B0504030304030303" pitchFamily="34" charset="0"/>
                          <a:ea typeface="+mn-ea"/>
                          <a:cs typeface="+mn-cs"/>
                        </a:rPr>
                        <a:t>It also requires much time for training as it combines a lot of decision trees to determine the class.</a:t>
                      </a:r>
                    </a:p>
                    <a:p>
                      <a:endParaRPr lang="en-US" sz="1200" dirty="0">
                        <a:latin typeface="Sun Life Sans" panose="020B05040303040303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Sun Life Sans" panose="020B0504030304030303" pitchFamily="34" charset="0"/>
                        </a:rPr>
                        <a:t>70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93186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90167" y="563602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ML :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Models Approach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98480" y="0"/>
            <a:ext cx="1221971" cy="37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hlinkClick r:id="rId2" action="ppaction://hlinksldjump"/>
              </a:rPr>
              <a:t>Workflow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89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0925" y="1973170"/>
            <a:ext cx="4866216" cy="2785533"/>
          </a:xfrm>
        </p:spPr>
        <p:txBody>
          <a:bodyPr/>
          <a:lstStyle/>
          <a:p>
            <a:r>
              <a:rPr lang="en-US" sz="5400" b="1" dirty="0" smtClean="0"/>
              <a:t>Appendix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94733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876515"/>
              </p:ext>
            </p:extLst>
          </p:nvPr>
        </p:nvGraphicFramePr>
        <p:xfrm>
          <a:off x="307571" y="956430"/>
          <a:ext cx="11438313" cy="5170049"/>
        </p:xfrm>
        <a:graphic>
          <a:graphicData uri="http://schemas.openxmlformats.org/drawingml/2006/table">
            <a:tbl>
              <a:tblPr/>
              <a:tblGrid>
                <a:gridCol w="1139273">
                  <a:extLst>
                    <a:ext uri="{9D8B030D-6E8A-4147-A177-3AD203B41FA5}">
                      <a16:colId xmlns:a16="http://schemas.microsoft.com/office/drawing/2014/main" val="3690864659"/>
                    </a:ext>
                  </a:extLst>
                </a:gridCol>
                <a:gridCol w="637994">
                  <a:extLst>
                    <a:ext uri="{9D8B030D-6E8A-4147-A177-3AD203B41FA5}">
                      <a16:colId xmlns:a16="http://schemas.microsoft.com/office/drawing/2014/main" val="362702365"/>
                    </a:ext>
                  </a:extLst>
                </a:gridCol>
                <a:gridCol w="1050980">
                  <a:extLst>
                    <a:ext uri="{9D8B030D-6E8A-4147-A177-3AD203B41FA5}">
                      <a16:colId xmlns:a16="http://schemas.microsoft.com/office/drawing/2014/main" val="1159878783"/>
                    </a:ext>
                  </a:extLst>
                </a:gridCol>
                <a:gridCol w="637994">
                  <a:extLst>
                    <a:ext uri="{9D8B030D-6E8A-4147-A177-3AD203B41FA5}">
                      <a16:colId xmlns:a16="http://schemas.microsoft.com/office/drawing/2014/main" val="132129935"/>
                    </a:ext>
                  </a:extLst>
                </a:gridCol>
                <a:gridCol w="1555864">
                  <a:extLst>
                    <a:ext uri="{9D8B030D-6E8A-4147-A177-3AD203B41FA5}">
                      <a16:colId xmlns:a16="http://schemas.microsoft.com/office/drawing/2014/main" val="464503177"/>
                    </a:ext>
                  </a:extLst>
                </a:gridCol>
                <a:gridCol w="824682">
                  <a:extLst>
                    <a:ext uri="{9D8B030D-6E8A-4147-A177-3AD203B41FA5}">
                      <a16:colId xmlns:a16="http://schemas.microsoft.com/office/drawing/2014/main" val="957077006"/>
                    </a:ext>
                  </a:extLst>
                </a:gridCol>
                <a:gridCol w="1145507">
                  <a:extLst>
                    <a:ext uri="{9D8B030D-6E8A-4147-A177-3AD203B41FA5}">
                      <a16:colId xmlns:a16="http://schemas.microsoft.com/office/drawing/2014/main" val="4291328982"/>
                    </a:ext>
                  </a:extLst>
                </a:gridCol>
                <a:gridCol w="637994">
                  <a:extLst>
                    <a:ext uri="{9D8B030D-6E8A-4147-A177-3AD203B41FA5}">
                      <a16:colId xmlns:a16="http://schemas.microsoft.com/office/drawing/2014/main" val="952135919"/>
                    </a:ext>
                  </a:extLst>
                </a:gridCol>
                <a:gridCol w="1563654">
                  <a:extLst>
                    <a:ext uri="{9D8B030D-6E8A-4147-A177-3AD203B41FA5}">
                      <a16:colId xmlns:a16="http://schemas.microsoft.com/office/drawing/2014/main" val="2232950265"/>
                    </a:ext>
                  </a:extLst>
                </a:gridCol>
                <a:gridCol w="637994">
                  <a:extLst>
                    <a:ext uri="{9D8B030D-6E8A-4147-A177-3AD203B41FA5}">
                      <a16:colId xmlns:a16="http://schemas.microsoft.com/office/drawing/2014/main" val="3547824009"/>
                    </a:ext>
                  </a:extLst>
                </a:gridCol>
                <a:gridCol w="968383">
                  <a:extLst>
                    <a:ext uri="{9D8B030D-6E8A-4147-A177-3AD203B41FA5}">
                      <a16:colId xmlns:a16="http://schemas.microsoft.com/office/drawing/2014/main" val="4285987168"/>
                    </a:ext>
                  </a:extLst>
                </a:gridCol>
                <a:gridCol w="637994">
                  <a:extLst>
                    <a:ext uri="{9D8B030D-6E8A-4147-A177-3AD203B41FA5}">
                      <a16:colId xmlns:a16="http://schemas.microsoft.com/office/drawing/2014/main" val="3249349938"/>
                    </a:ext>
                  </a:extLst>
                </a:gridCol>
              </a:tblGrid>
              <a:tr h="4055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Statistics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Machine learning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Deep Learning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Python language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NLP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Data Engineering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Sun Life Sans" panose="020B0504030304030303" pitchFamily="34" charset="0"/>
                        </a:rPr>
                        <a:t>Weightage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517105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statisticalmodels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linear regression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neural network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Python language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nlp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5686209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statisticalmodeling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logistic regression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keras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python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natural language processing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ec2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044236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probability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K means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theano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flask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topic modeling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amazon redshift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521756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normal distribution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random forest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face detection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django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Ida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917564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poisson distribution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xgboost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neural networks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pandas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named entity recognition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docker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6351546"/>
                  </a:ext>
                </a:extLst>
              </a:tr>
              <a:tr h="3407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survival models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svm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convolutional neuralnetwork (cnn)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numpy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pos tagging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kubemetes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051643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hypothesis testing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naive bayes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recurrent neural network(RNN)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scikitlearn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word2vec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scala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374299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bayesian inference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pca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object detection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sklearn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word embedding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teradata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275663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factor analysis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decision trees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yolo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matplotlib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lsi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google big query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4757341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forecasting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svd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gpu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scipy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spacy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 lambda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716241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markov chain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ensemble models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cuda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bokeh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gensIm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 emr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498382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monte carlo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boltzman machine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tensorflow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statsmodel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10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nltk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hive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739234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lstm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nmf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hadoop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703339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gan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ec2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7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doc2vec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sql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254107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opencv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amazon redshift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7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cbow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92358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bag of words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3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3494098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docker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skipgram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39115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kubemetes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bert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9791699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scala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sentiment analysis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34396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teradata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chat bot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1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506659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google big query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7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466651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 lambda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461547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aws emr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683754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hive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2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710081"/>
                  </a:ext>
                </a:extLst>
              </a:tr>
              <a:tr h="184325"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sql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Sun Life Sans" panose="020B0504030304030303" pitchFamily="34" charset="0"/>
                        </a:rPr>
                        <a:t>5</a:t>
                      </a: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Sun Life Sans" panose="020B0504030304030303" pitchFamily="34" charset="0"/>
                      </a:endParaRPr>
                    </a:p>
                  </a:txBody>
                  <a:tcPr marL="7863" marR="7863" marT="7863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3981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Appendix : Resume 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Weightage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	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98480" y="0"/>
            <a:ext cx="1221971" cy="37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hlinkClick r:id="rId2" action="ppaction://hlinksldjump"/>
              </a:rPr>
              <a:t>Workflow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0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D61368-4C1C-4BA3-B59B-73D1856209CC}"/>
              </a:ext>
            </a:extLst>
          </p:cNvPr>
          <p:cNvSpPr txBox="1"/>
          <p:nvPr/>
        </p:nvSpPr>
        <p:spPr>
          <a:xfrm>
            <a:off x="282633" y="1697779"/>
            <a:ext cx="11671069" cy="2807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un Life Sans" panose="020B0504030304030303" pitchFamily="34" charset="0"/>
              </a:rPr>
              <a:t>'</a:t>
            </a:r>
            <a:r>
              <a:rPr lang="en-US" sz="1600" dirty="0" err="1">
                <a:latin typeface="Sun Life Sans" panose="020B0504030304030303" pitchFamily="34" charset="0"/>
              </a:rPr>
              <a:t>i</a:t>
            </a:r>
            <a:r>
              <a:rPr lang="en-US" sz="1600" dirty="0">
                <a:latin typeface="Sun Life Sans" panose="020B0504030304030303" pitchFamily="34" charset="0"/>
              </a:rPr>
              <a:t>', 'me', 'my', 'myself', 'we', 'our', 'ours', 'ourselves', 'you', "you're", "you've", "you'll", "you'd", 'your', 'yours', 'yourself', 'yourselves', 'he', 'him', 'his', 'himself', 'she', "she's", 'her', 'hers', 'herself', 'it', "it's", 'its', 'itself', 'they', 'them', 'their', 'theirs', 'themselves', 'what', 'which', 'who', 'whom', 'this', 'that', "that'll", 'these', 'those', 'am', 'is', 'are', 'was', 'were', 'be', 'been', 'being', 'have', 'has', 'had', 'having', 'do', 'does', 'did', 'doing', 'a', 'an', 'the', 'and', 'but', 'if', 'or', 'because', 'as', 'until', 'while', 'of', 'at', 'by', 'for', 'with', 'about', 'against', 'between', 'into', 'through', 'during', 'before', 'after', 'above', 'below', 'to', 'from', 'up', 'down', 'in', 'out', 'on', 'off', 'over', 'under', 'again', 'further', 'then', 'once', 'here', 'there', 'when', 'where', 'why', 'how', 'all', 'any', 'both', 'each', 'few', 'more', 'most', 'other', 'some', 'such', 'no', 'nor', 'not', 'only', 'own', 'same', 'so', 'than', 'too', 'very', 's', 't', 'can', 'will', 'just', 'don', "don't", 'should', "should've", 'now', 'd', 'll', 'm', 'o', 're', 've', 'y', '</a:t>
            </a:r>
            <a:r>
              <a:rPr lang="en-US" sz="1600" dirty="0" err="1">
                <a:latin typeface="Sun Life Sans" panose="020B0504030304030303" pitchFamily="34" charset="0"/>
              </a:rPr>
              <a:t>ain</a:t>
            </a:r>
            <a:r>
              <a:rPr lang="en-US" sz="1600" dirty="0">
                <a:latin typeface="Sun Life Sans" panose="020B0504030304030303" pitchFamily="34" charset="0"/>
              </a:rPr>
              <a:t>', '</a:t>
            </a:r>
            <a:r>
              <a:rPr lang="en-US" sz="1600" dirty="0" err="1">
                <a:latin typeface="Sun Life Sans" panose="020B0504030304030303" pitchFamily="34" charset="0"/>
              </a:rPr>
              <a:t>aren</a:t>
            </a:r>
            <a:r>
              <a:rPr lang="en-US" sz="1600" dirty="0">
                <a:latin typeface="Sun Life Sans" panose="020B0504030304030303" pitchFamily="34" charset="0"/>
              </a:rPr>
              <a:t>', "aren't", '</a:t>
            </a:r>
            <a:r>
              <a:rPr lang="en-US" sz="1600" dirty="0" err="1">
                <a:latin typeface="Sun Life Sans" panose="020B0504030304030303" pitchFamily="34" charset="0"/>
              </a:rPr>
              <a:t>couldn</a:t>
            </a:r>
            <a:r>
              <a:rPr lang="en-US" sz="1600" dirty="0">
                <a:latin typeface="Sun Life Sans" panose="020B0504030304030303" pitchFamily="34" charset="0"/>
              </a:rPr>
              <a:t>', "couldn't", '</a:t>
            </a:r>
            <a:r>
              <a:rPr lang="en-US" sz="1600" dirty="0" err="1">
                <a:latin typeface="Sun Life Sans" panose="020B0504030304030303" pitchFamily="34" charset="0"/>
              </a:rPr>
              <a:t>didn</a:t>
            </a:r>
            <a:r>
              <a:rPr lang="en-US" sz="1600" dirty="0">
                <a:latin typeface="Sun Life Sans" panose="020B0504030304030303" pitchFamily="34" charset="0"/>
              </a:rPr>
              <a:t>', "didn't", '</a:t>
            </a:r>
            <a:r>
              <a:rPr lang="en-US" sz="1600" dirty="0" err="1">
                <a:latin typeface="Sun Life Sans" panose="020B0504030304030303" pitchFamily="34" charset="0"/>
              </a:rPr>
              <a:t>doesn</a:t>
            </a:r>
            <a:r>
              <a:rPr lang="en-US" sz="1600" dirty="0">
                <a:latin typeface="Sun Life Sans" panose="020B0504030304030303" pitchFamily="34" charset="0"/>
              </a:rPr>
              <a:t>', "doesn't", '</a:t>
            </a:r>
            <a:r>
              <a:rPr lang="en-US" sz="1600" dirty="0" err="1">
                <a:latin typeface="Sun Life Sans" panose="020B0504030304030303" pitchFamily="34" charset="0"/>
              </a:rPr>
              <a:t>hadn</a:t>
            </a:r>
            <a:r>
              <a:rPr lang="en-US" sz="1600" dirty="0">
                <a:latin typeface="Sun Life Sans" panose="020B0504030304030303" pitchFamily="34" charset="0"/>
              </a:rPr>
              <a:t>', "hadn't", '</a:t>
            </a:r>
            <a:r>
              <a:rPr lang="en-US" sz="1600" dirty="0" err="1">
                <a:latin typeface="Sun Life Sans" panose="020B0504030304030303" pitchFamily="34" charset="0"/>
              </a:rPr>
              <a:t>hasn</a:t>
            </a:r>
            <a:r>
              <a:rPr lang="en-US" sz="1600" dirty="0">
                <a:latin typeface="Sun Life Sans" panose="020B0504030304030303" pitchFamily="34" charset="0"/>
              </a:rPr>
              <a:t>', "hasn't", 'haven', "haven't", '</a:t>
            </a:r>
            <a:r>
              <a:rPr lang="en-US" sz="1600" dirty="0" err="1">
                <a:latin typeface="Sun Life Sans" panose="020B0504030304030303" pitchFamily="34" charset="0"/>
              </a:rPr>
              <a:t>isn</a:t>
            </a:r>
            <a:r>
              <a:rPr lang="en-US" sz="1600" dirty="0">
                <a:latin typeface="Sun Life Sans" panose="020B0504030304030303" pitchFamily="34" charset="0"/>
              </a:rPr>
              <a:t>', "isn't", 'ma', '</a:t>
            </a:r>
            <a:r>
              <a:rPr lang="en-US" sz="1600" dirty="0" err="1">
                <a:latin typeface="Sun Life Sans" panose="020B0504030304030303" pitchFamily="34" charset="0"/>
              </a:rPr>
              <a:t>mightn</a:t>
            </a:r>
            <a:r>
              <a:rPr lang="en-US" sz="1600" dirty="0">
                <a:latin typeface="Sun Life Sans" panose="020B0504030304030303" pitchFamily="34" charset="0"/>
              </a:rPr>
              <a:t>', "mightn't", '</a:t>
            </a:r>
            <a:r>
              <a:rPr lang="en-US" sz="1600" dirty="0" err="1">
                <a:latin typeface="Sun Life Sans" panose="020B0504030304030303" pitchFamily="34" charset="0"/>
              </a:rPr>
              <a:t>mustn</a:t>
            </a:r>
            <a:r>
              <a:rPr lang="en-US" sz="1600" dirty="0">
                <a:latin typeface="Sun Life Sans" panose="020B0504030304030303" pitchFamily="34" charset="0"/>
              </a:rPr>
              <a:t>', "mustn't", '</a:t>
            </a:r>
            <a:r>
              <a:rPr lang="en-US" sz="1600" dirty="0" err="1">
                <a:latin typeface="Sun Life Sans" panose="020B0504030304030303" pitchFamily="34" charset="0"/>
              </a:rPr>
              <a:t>needn</a:t>
            </a:r>
            <a:r>
              <a:rPr lang="en-US" sz="1600" dirty="0">
                <a:latin typeface="Sun Life Sans" panose="020B0504030304030303" pitchFamily="34" charset="0"/>
              </a:rPr>
              <a:t>', "needn't", '</a:t>
            </a:r>
            <a:r>
              <a:rPr lang="en-US" sz="1600" dirty="0" err="1">
                <a:latin typeface="Sun Life Sans" panose="020B0504030304030303" pitchFamily="34" charset="0"/>
              </a:rPr>
              <a:t>shan</a:t>
            </a:r>
            <a:r>
              <a:rPr lang="en-US" sz="1600" dirty="0">
                <a:latin typeface="Sun Life Sans" panose="020B0504030304030303" pitchFamily="34" charset="0"/>
              </a:rPr>
              <a:t>', "shan't", '</a:t>
            </a:r>
            <a:r>
              <a:rPr lang="en-US" sz="1600" dirty="0" err="1">
                <a:latin typeface="Sun Life Sans" panose="020B0504030304030303" pitchFamily="34" charset="0"/>
              </a:rPr>
              <a:t>shouldn</a:t>
            </a:r>
            <a:r>
              <a:rPr lang="en-US" sz="1600" dirty="0">
                <a:latin typeface="Sun Life Sans" panose="020B0504030304030303" pitchFamily="34" charset="0"/>
              </a:rPr>
              <a:t>', "shouldn't", '</a:t>
            </a:r>
            <a:r>
              <a:rPr lang="en-US" sz="1600" dirty="0" err="1">
                <a:latin typeface="Sun Life Sans" panose="020B0504030304030303" pitchFamily="34" charset="0"/>
              </a:rPr>
              <a:t>wasn</a:t>
            </a:r>
            <a:r>
              <a:rPr lang="en-US" sz="1600" dirty="0">
                <a:latin typeface="Sun Life Sans" panose="020B0504030304030303" pitchFamily="34" charset="0"/>
              </a:rPr>
              <a:t>', "wasn't", '</a:t>
            </a:r>
            <a:r>
              <a:rPr lang="en-US" sz="1600" dirty="0" err="1">
                <a:latin typeface="Sun Life Sans" panose="020B0504030304030303" pitchFamily="34" charset="0"/>
              </a:rPr>
              <a:t>weren</a:t>
            </a:r>
            <a:r>
              <a:rPr lang="en-US" sz="1600" dirty="0">
                <a:latin typeface="Sun Life Sans" panose="020B0504030304030303" pitchFamily="34" charset="0"/>
              </a:rPr>
              <a:t>', "weren't", 'won', "won't", '</a:t>
            </a:r>
            <a:r>
              <a:rPr lang="en-US" sz="1600" dirty="0" err="1">
                <a:latin typeface="Sun Life Sans" panose="020B0504030304030303" pitchFamily="34" charset="0"/>
              </a:rPr>
              <a:t>wouldn</a:t>
            </a:r>
            <a:r>
              <a:rPr lang="en-US" sz="1600" dirty="0">
                <a:latin typeface="Sun Life Sans" panose="020B0504030304030303" pitchFamily="34" charset="0"/>
              </a:rPr>
              <a:t>', "wouldn't"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D305C-6D8F-4EA0-B6CF-626E8A5AA42B}"/>
              </a:ext>
            </a:extLst>
          </p:cNvPr>
          <p:cNvSpPr txBox="1"/>
          <p:nvPr/>
        </p:nvSpPr>
        <p:spPr>
          <a:xfrm>
            <a:off x="478171" y="1216458"/>
            <a:ext cx="549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Sun Life Sans" panose="020B0504030304030303" pitchFamily="34" charset="0"/>
              </a:rPr>
              <a:t>List for words decided to be removed</a:t>
            </a:r>
            <a:endParaRPr lang="en-US" b="1" dirty="0">
              <a:latin typeface="Sun Life Sans" panose="020B05040303040303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ML :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Stopwords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08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6122BD-83B2-4BC4-AD5B-602096EE2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C5898D-62B3-443C-AC04-3AA6C3633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50" y="1027832"/>
            <a:ext cx="11191875" cy="261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54E18-79F6-4CBF-9B10-7E0464ACB5F3}"/>
              </a:ext>
            </a:extLst>
          </p:cNvPr>
          <p:cNvSpPr txBox="1"/>
          <p:nvPr/>
        </p:nvSpPr>
        <p:spPr>
          <a:xfrm>
            <a:off x="8908450" y="711050"/>
            <a:ext cx="240532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un Life Sans" panose="020B0504030304030303" pitchFamily="34" charset="0"/>
              </a:rPr>
              <a:t>SELECTED Resumes</a:t>
            </a:r>
            <a:endParaRPr lang="en-US" b="1" dirty="0">
              <a:solidFill>
                <a:schemeClr val="bg1"/>
              </a:solidFill>
              <a:latin typeface="Sun Life Sans" panose="020B05040303040303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8FE7D-D52D-4BAB-81A2-1446619EC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970824"/>
            <a:ext cx="11239500" cy="2533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BBA9B-5152-421D-AF83-6BABA0D428BD}"/>
              </a:ext>
            </a:extLst>
          </p:cNvPr>
          <p:cNvSpPr txBox="1"/>
          <p:nvPr/>
        </p:nvSpPr>
        <p:spPr>
          <a:xfrm>
            <a:off x="8828118" y="3636543"/>
            <a:ext cx="2527223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Sun Life Sans" panose="020B0504030304030303" pitchFamily="34" charset="0"/>
              </a:rPr>
              <a:t>REJECTED Resumes</a:t>
            </a:r>
            <a:endParaRPr lang="en-US" b="1" dirty="0">
              <a:solidFill>
                <a:schemeClr val="bg1"/>
              </a:solidFill>
              <a:latin typeface="Sun Life Sans" panose="020B050403030403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313" y="177612"/>
            <a:ext cx="11962012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3200" b="1">
                <a:latin typeface="Ara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ML :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WordCloud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a"/>
                <a:ea typeface="+mn-ea"/>
                <a:cs typeface="+mn-cs"/>
              </a:rPr>
              <a:t> for Resumes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a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698480" y="0"/>
            <a:ext cx="1221971" cy="374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hlinkClick r:id="rId4" action="ppaction://hlinksldjump"/>
              </a:rPr>
              <a:t>Workflow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8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984580"/>
      </p:ext>
    </p:extLst>
  </p:cSld>
  <p:clrMapOvr>
    <a:masterClrMapping/>
  </p:clrMapOvr>
</p:sld>
</file>

<file path=ppt/theme/theme1.xml><?xml version="1.0" encoding="utf-8"?>
<a:theme xmlns:a="http://schemas.openxmlformats.org/drawingml/2006/main" name="1_Theme1">
  <a:themeElements>
    <a:clrScheme name="Custom 70">
      <a:dk1>
        <a:sysClr val="windowText" lastClr="000000"/>
      </a:dk1>
      <a:lt1>
        <a:sysClr val="window" lastClr="FFFFFF"/>
      </a:lt1>
      <a:dk2>
        <a:srgbClr val="003946"/>
      </a:dk2>
      <a:lt2>
        <a:srgbClr val="EEECE1"/>
      </a:lt2>
      <a:accent1>
        <a:srgbClr val="FFCB05"/>
      </a:accent1>
      <a:accent2>
        <a:srgbClr val="DF7227"/>
      </a:accent2>
      <a:accent3>
        <a:srgbClr val="00A8E5"/>
      </a:accent3>
      <a:accent4>
        <a:srgbClr val="9A9A9A"/>
      </a:accent4>
      <a:accent5>
        <a:srgbClr val="58B947"/>
      </a:accent5>
      <a:accent6>
        <a:srgbClr val="0B71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B0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9A2BF86-4679-40AB-A232-E3B0747A0761}" vid="{3191FD34-832C-47A4-83F5-AA441341D276}"/>
    </a:ext>
  </a:extLst>
</a:theme>
</file>

<file path=ppt/theme/theme2.xml><?xml version="1.0" encoding="utf-8"?>
<a:theme xmlns:a="http://schemas.openxmlformats.org/drawingml/2006/main" name="Sun Life Master">
  <a:themeElements>
    <a:clrScheme name="Custom 70">
      <a:dk1>
        <a:sysClr val="windowText" lastClr="000000"/>
      </a:dk1>
      <a:lt1>
        <a:sysClr val="window" lastClr="FFFFFF"/>
      </a:lt1>
      <a:dk2>
        <a:srgbClr val="003946"/>
      </a:dk2>
      <a:lt2>
        <a:srgbClr val="EEECE1"/>
      </a:lt2>
      <a:accent1>
        <a:srgbClr val="FFCB05"/>
      </a:accent1>
      <a:accent2>
        <a:srgbClr val="DF7227"/>
      </a:accent2>
      <a:accent3>
        <a:srgbClr val="00A8E5"/>
      </a:accent3>
      <a:accent4>
        <a:srgbClr val="9A9A9A"/>
      </a:accent4>
      <a:accent5>
        <a:srgbClr val="58B947"/>
      </a:accent5>
      <a:accent6>
        <a:srgbClr val="0B713A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B0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L_PPT_Template_Corporate_E-Dec2020-compress" id="{F9B9294E-1374-9847-8BE4-EEBEA591CF97}" vid="{6E1B9DD3-9201-FC41-A1C3-D23063FC4F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05351E1D8D4F9FF0F744A871C0F7" ma:contentTypeVersion="3976" ma:contentTypeDescription="Create a new document." ma:contentTypeScope="" ma:versionID="cae8ea2d87c29e7ef8ea161a0b4d4151">
  <xsd:schema xmlns:xsd="http://www.w3.org/2001/XMLSchema" xmlns:xs="http://www.w3.org/2001/XMLSchema" xmlns:p="http://schemas.microsoft.com/office/2006/metadata/properties" xmlns:ns1="http://schemas.microsoft.com/sharepoint/v3" xmlns:ns2="c8e2261c-d36f-4e15-9393-72878087d242" xmlns:ns3="9fba40d6-6987-4139-80a0-05ff21c3395a" targetNamespace="http://schemas.microsoft.com/office/2006/metadata/properties" ma:root="true" ma:fieldsID="320c392fdfec8cdf978ba76824ce7a60" ns1:_="" ns2:_="" ns3:_="">
    <xsd:import namespace="http://schemas.microsoft.com/sharepoint/v3"/>
    <xsd:import namespace="c8e2261c-d36f-4e15-9393-72878087d242"/>
    <xsd:import namespace="9fba40d6-6987-4139-80a0-05ff21c3395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2261c-d36f-4e15-9393-72878087d24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ba40d6-6987-4139-80a0-05ff21c339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dlc_DocId xmlns="c8e2261c-d36f-4e15-9393-72878087d242">SLFEI-95807044-2386356</_dlc_DocId>
    <_dlc_DocIdUrl xmlns="c8e2261c-d36f-4e15-9393-72878087d242">
      <Url>https://sunlifefinancial.sharepoint.com/sites/EI/DBISTeam/Delivery/_layouts/15/DocIdRedir.aspx?ID=SLFEI-95807044-2386356</Url>
      <Description>SLFEI-95807044-2386356</Description>
    </_dlc_DocIdUrl>
  </documentManagement>
</p:properties>
</file>

<file path=customXml/itemProps1.xml><?xml version="1.0" encoding="utf-8"?>
<ds:datastoreItem xmlns:ds="http://schemas.openxmlformats.org/officeDocument/2006/customXml" ds:itemID="{3564330E-F4E4-4914-BF19-3FCB8F1C94C8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9C9837D-9C9A-48CB-B684-87CF15A351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8e2261c-d36f-4e15-9393-72878087d242"/>
    <ds:schemaRef ds:uri="9fba40d6-6987-4139-80a0-05ff21c339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9CA799-2047-48C6-B718-EE976E0BB7F7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3E5AD992-3C90-4F7C-84D8-4C431F71B9A4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9fba40d6-6987-4139-80a0-05ff21c3395a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c8e2261c-d36f-4e15-9393-72878087d242"/>
    <ds:schemaRef ds:uri="http://schemas.microsoft.com/sharepoint/v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1090</Words>
  <Application>Microsoft Office PowerPoint</Application>
  <PresentationFormat>Widescreen</PresentationFormat>
  <Paragraphs>294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Ara</vt:lpstr>
      <vt:lpstr>Arial</vt:lpstr>
      <vt:lpstr>Calibri</vt:lpstr>
      <vt:lpstr>Calibri Light</vt:lpstr>
      <vt:lpstr>Sun Life Sans</vt:lpstr>
      <vt:lpstr>Sun Life Sans Bold</vt:lpstr>
      <vt:lpstr>Sun Life Sans Light</vt:lpstr>
      <vt:lpstr>Sun Life Sans Medium</vt:lpstr>
      <vt:lpstr>Sun Life Sans Regular</vt:lpstr>
      <vt:lpstr>1_Theme1</vt:lpstr>
      <vt:lpstr>Sun Life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Sun Life Financial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Terri Bedard</dc:creator>
  <cp:lastModifiedBy>Khushboo Singhal</cp:lastModifiedBy>
  <cp:revision>194</cp:revision>
  <dcterms:created xsi:type="dcterms:W3CDTF">2021-05-06T18:07:34Z</dcterms:created>
  <dcterms:modified xsi:type="dcterms:W3CDTF">2021-06-28T05:30:42Z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0x010100C57D05351E1D8D4F9FF0F744A871C0F7</vt:lpwstr>
  </property>
  <property fmtid="{D5CDD505-2E9C-101B-9397-08002B2CF9AE}" pid="3" name="_dlc_DocIdItemGuid">
    <vt:lpwstr>fc14b8b5-c812-41eb-9d39-e0d92ad50b9f</vt:lpwstr>
  </property>
</Properties>
</file>